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2" r:id="rId5"/>
  </p:sldMasterIdLst>
  <p:notesMasterIdLst>
    <p:notesMasterId r:id="rId41"/>
  </p:notesMasterIdLst>
  <p:sldIdLst>
    <p:sldId id="309" r:id="rId6"/>
    <p:sldId id="273" r:id="rId7"/>
    <p:sldId id="274" r:id="rId8"/>
    <p:sldId id="258" r:id="rId9"/>
    <p:sldId id="310" r:id="rId10"/>
    <p:sldId id="325" r:id="rId11"/>
    <p:sldId id="327" r:id="rId12"/>
    <p:sldId id="336" r:id="rId13"/>
    <p:sldId id="341" r:id="rId14"/>
    <p:sldId id="337" r:id="rId15"/>
    <p:sldId id="335" r:id="rId16"/>
    <p:sldId id="339" r:id="rId17"/>
    <p:sldId id="338" r:id="rId18"/>
    <p:sldId id="340" r:id="rId19"/>
    <p:sldId id="326" r:id="rId20"/>
    <p:sldId id="314" r:id="rId21"/>
    <p:sldId id="300" r:id="rId22"/>
    <p:sldId id="296" r:id="rId23"/>
    <p:sldId id="295" r:id="rId24"/>
    <p:sldId id="294" r:id="rId25"/>
    <p:sldId id="290" r:id="rId26"/>
    <p:sldId id="292" r:id="rId27"/>
    <p:sldId id="293" r:id="rId28"/>
    <p:sldId id="286" r:id="rId29"/>
    <p:sldId id="279" r:id="rId30"/>
    <p:sldId id="284" r:id="rId31"/>
    <p:sldId id="283" r:id="rId32"/>
    <p:sldId id="271" r:id="rId33"/>
    <p:sldId id="328" r:id="rId34"/>
    <p:sldId id="329" r:id="rId35"/>
    <p:sldId id="272" r:id="rId36"/>
    <p:sldId id="304" r:id="rId37"/>
    <p:sldId id="278" r:id="rId38"/>
    <p:sldId id="333" r:id="rId39"/>
    <p:sldId id="305"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4FAF897-A399-4591-83F9-C69415216A5F}">
          <p14:sldIdLst>
            <p14:sldId id="309"/>
            <p14:sldId id="273"/>
            <p14:sldId id="274"/>
          </p14:sldIdLst>
        </p14:section>
        <p14:section name="1st Semester" id="{529A3206-E668-4BFB-A48E-B1C62BC59188}">
          <p14:sldIdLst>
            <p14:sldId id="258"/>
            <p14:sldId id="310"/>
            <p14:sldId id="325"/>
            <p14:sldId id="327"/>
            <p14:sldId id="336"/>
          </p14:sldIdLst>
        </p14:section>
        <p14:section name="2nd Semster" id="{3B3E6DBF-F2A3-4BC8-BBC9-2CAD86D3FB81}">
          <p14:sldIdLst>
            <p14:sldId id="341"/>
            <p14:sldId id="337"/>
            <p14:sldId id="335"/>
            <p14:sldId id="339"/>
            <p14:sldId id="338"/>
          </p14:sldIdLst>
        </p14:section>
        <p14:section name="Future Plans?" id="{7490D275-4A93-46A5-8BD3-2E3E1F0A32BA}">
          <p14:sldIdLst>
            <p14:sldId id="340"/>
            <p14:sldId id="326"/>
          </p14:sldIdLst>
        </p14:section>
        <p14:section name="Thanks" id="{AD10C228-8D6E-4CEC-8728-EAFC4514B767}">
          <p14:sldIdLst>
            <p14:sldId id="314"/>
          </p14:sldIdLst>
        </p14:section>
        <p14:section name="Backup Slides" id="{4711D0E6-4CBB-452D-8674-B83A065D5C77}">
          <p14:sldIdLst>
            <p14:sldId id="300"/>
            <p14:sldId id="296"/>
            <p14:sldId id="295"/>
            <p14:sldId id="294"/>
            <p14:sldId id="290"/>
            <p14:sldId id="292"/>
            <p14:sldId id="293"/>
            <p14:sldId id="286"/>
            <p14:sldId id="279"/>
            <p14:sldId id="284"/>
            <p14:sldId id="283"/>
          </p14:sldIdLst>
        </p14:section>
        <p14:section name="Extra Stuff" id="{7B063A35-7E37-4B4D-B1CC-0B7E38CA2B72}">
          <p14:sldIdLst>
            <p14:sldId id="271"/>
          </p14:sldIdLst>
        </p14:section>
        <p14:section name="Shapes" id="{C69B004A-EB1F-47D0-8951-9C05F1316F37}">
          <p14:sldIdLst>
            <p14:sldId id="328"/>
            <p14:sldId id="329"/>
            <p14:sldId id="272"/>
            <p14:sldId id="304"/>
            <p14:sldId id="278"/>
            <p14:sldId id="333"/>
            <p14:sldId id="30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B86"/>
    <a:srgbClr val="FFFFFF"/>
    <a:srgbClr val="61C474"/>
    <a:srgbClr val="AFABAB"/>
    <a:srgbClr val="28DAFF"/>
    <a:srgbClr val="E3B300"/>
    <a:srgbClr val="FA00D2"/>
    <a:srgbClr val="FFFF00"/>
    <a:srgbClr val="000000"/>
    <a:srgbClr val="8FB8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90BECE-C91E-48DA-AF0B-B5E61F5769EF}" v="406" dt="2022-01-24T23:40:26.391"/>
    <p1510:client id="{38AB35AC-6ABD-4EF4-AF0A-8ECAB96167E9}" v="699" dt="2022-01-25T12:39:59.992"/>
    <p1510:client id="{479E64A6-8008-4CDE-9469-A318695AAEB0}" v="52" dt="2022-01-25T12:37:30.577"/>
    <p1510:client id="{4D09B514-A965-42E7-9DA7-E7C37981BE51}" v="314" dt="2022-01-25T06:23:07.829"/>
    <p1510:client id="{7E40B91F-6263-484D-A4FC-20E7D13CD21C}" v="982" dt="2022-01-24T23:11:50.542"/>
    <p1510:client id="{EA1E91C8-213C-4793-A1EF-41E7A78C5EF0}" v="886" dt="2022-01-24T23:27:22.9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74" d="100"/>
          <a:sy n="174" d="100"/>
        </p:scale>
        <p:origin x="3114"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49:18.193"/>
    </inkml:context>
    <inkml:brush xml:id="br0">
      <inkml:brushProperty name="width" value="0.2" units="cm"/>
      <inkml:brushProperty name="height" value="0.2" units="cm"/>
      <inkml:brushProperty name="color" value="#FFFFFF"/>
    </inkml:brush>
  </inkml:definitions>
  <inkml:trace contextRef="#ctx0" brushRef="#br0">4667 161 24575,'-1'-1'0,"1"-1"0,0 1 0,-1 0 0,0 0 0,1 0 0,-1 0 0,0 0 0,1 0 0,-1 0 0,0 0 0,0 0 0,0 0 0,0 0 0,0 0 0,0 1 0,0-1 0,0 0 0,0 1 0,0-1 0,-1 1 0,1-1 0,0 1 0,0 0 0,0-1 0,-1 1 0,1 0 0,-2 0 0,-41-5 0,39 4 0,-38-1 0,-103-12 0,108 9 0,1 2 0,-57 2 0,-28-1 0,90-3 0,-61-16 0,65 13 0,0 2 0,-56-6 0,-36-2 0,76 7 0,-56 0 0,66 5 0,-51-9 0,50 5 0,-50-1 0,62 8 0,1 2 0,-1 0 0,1 1 0,-1 2 0,2 0 0,-1 1 0,1 1 0,-31 17 0,40-21 0,0 0 0,0 0 0,-1-1 0,1 0 0,-1-1 0,-21 1 0,-85-6 0,46 0 0,-377 3 0,430 1 0,0 1 0,-37 9 0,-29 2 0,483-12 0,-182 24 0,55 3 0,345-28 0,-282-1 0,-291-1 0,59-10 0,-60 5 0,63 0 0,55 8 0,-2359-1 0,2186-1 0,1 0 0,-1-1 0,-16-5 0,21 5 0,0 0 0,0 0 0,0 0 0,0 1 0,0 1 0,-1 0 0,1 0 0,0 1 0,-12 1 0,14 0 0,-37 10 0,1-2 0,-2-2 0,0-1 0,-45-1 0,-758-7 0,831 0 0,0-1 0,0-1 0,0-1 0,1 0 0,-23-9 0,21 7 0,-1 0 0,1 1 0,-1 1 0,-21-2 0,-57-7 0,69 7 0,0 2 0,-31 0 0,56 4 0,-35-1 0,0 1 0,1 3 0,-70 12 0,40-4 0,54-10 0,0 0 0,-1 1 0,1 1 0,0 0 0,1 1 0,-18 8 0,-84 37-1365</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20:28:55.578"/>
    </inkml:context>
    <inkml:brush xml:id="br0">
      <inkml:brushProperty name="width" value="0.1" units="cm"/>
      <inkml:brushProperty name="height" value="0.1" units="cm"/>
      <inkml:brushProperty name="color" value="#FFFFFF"/>
    </inkml:brush>
  </inkml:definitions>
  <inkml:trace contextRef="#ctx0" brushRef="#br0">1 8 24575,'2'1'0,"0"-1"0,0 1 0,0 0 0,-1 0 0,1 0 0,0 0 0,0 0 0,0 0 0,-1 0 0,1 1 0,-1-1 0,1 1 0,-1-1 0,1 1 0,1 2 0,-2-2 0,0 0 0,0-1 0,0 1 0,1-1 0,-1 1 0,1-1 0,-1 0 0,1 0 0,-1 1 0,1-1 0,0 0 0,-1 0 0,1-1 0,0 1 0,0 0 0,0 0 0,4 0 0,-9-4 0,-12-23 0,15 26 0,-1-1 0,1 1 0,0-1 0,0 1 0,0-1 0,-1 0 0,1 1 0,0-1 0,0 0 0,0 1 0,0-1 0,0 1 0,0-1 0,0 0 0,0 1 0,0-1 0,0 1 0,1-1 0,-1 0 0,0 1 0,0-1 0,0 1 0,1-1 0,-1 0 0,0 1 0,1-1 0,-1 1 0,1-1 0,-1 1 0,0 0 0,1-1 0,-1 1 0,1-1 0,-1 1 0,1 0 0,-1-1 0,1 1 0,0 0 0,-1 0 0,1-1 0,-1 1 0,1 0 0,0 0 0,-1 0 0,1 0 0,0 0 0,-5 52 0,0-21 0,1 1 0,1-1 0,1 1 0,6 49 0,-2-30 0,-6 83 0,1 167 0,4-152 0,5-10 0,-8-76 0,2 65 0,1-101 0,-1-1 0,-1 0 0,-2 1 0,-5 27 0,6-43 0,0 0 0,0 0 0,1 0 0,0 0 0,1 0 0,0 0 0,1 0 0,0-1 0,1 1 0,0 0 0,6 14 0,-4-8 0,0 0 0,-1 1 0,-2 0 0,1-1 0,-2 1 0,-1 0 0,0 0 0,-3 25 0,0 18 0,-3 124 0,6-183-68,0 1 0,-1 0-1,1-1 1,0 1 0,-1-1 0,1 0-1,-1 1 1,0-1 0,0 1 0,0-1-1,0 0 1,0 0 0,-1 1 0,1-1-1,-1 0 1,1 0 0,-1 0-1,0-1 1,-3 4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20:28:57.060"/>
    </inkml:context>
    <inkml:brush xml:id="br0">
      <inkml:brushProperty name="width" value="0.1" units="cm"/>
      <inkml:brushProperty name="height" value="0.1" units="cm"/>
      <inkml:brushProperty name="color" value="#FFFFFF"/>
    </inkml:brush>
  </inkml:definitions>
  <inkml:trace contextRef="#ctx0" brushRef="#br0">7 0 24575,'-1'0'0,"0"1"0,-1 2 0,1 1 0,0 1 0,1 1 0,0 1 0,-1 0 0,1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2T20:30:21.400"/>
    </inkml:context>
    <inkml:brush xml:id="br0">
      <inkml:brushProperty name="width" value="0.025" units="cm"/>
      <inkml:brushProperty name="height" value="0.025" units="cm"/>
      <inkml:brushProperty name="ignorePressure" value="1"/>
    </inkml:brush>
  </inkml:definitions>
  <inkml:trace contextRef="#ctx0" brushRef="#br0">1 1,'0'2223,"0"-2218</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2T20:35:02.744"/>
    </inkml:context>
    <inkml:brush xml:id="br0">
      <inkml:brushProperty name="width" value="0.05" units="cm"/>
      <inkml:brushProperty name="height" value="0.05" units="cm"/>
      <inkml:brushProperty name="ignorePressure" value="1"/>
    </inkml:brush>
  </inkml:definitions>
  <inkml:trace contextRef="#ctx0" brushRef="#br0">1634 1,'-1625'0,"1617"0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2T20:35:09.160"/>
    </inkml:context>
    <inkml:brush xml:id="br0">
      <inkml:brushProperty name="width" value="0.05" units="cm"/>
      <inkml:brushProperty name="height" value="0.05" units="cm"/>
      <inkml:brushProperty name="ignorePressure" value="1"/>
    </inkml:brush>
  </inkml:definitions>
  <inkml:trace contextRef="#ctx0" brushRef="#br0">1654 1,'-1644'0,"1635"0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20:35:21.816"/>
    </inkml:context>
    <inkml:brush xml:id="br0">
      <inkml:brushProperty name="width" value="0.05" units="cm"/>
      <inkml:brushProperty name="height" value="0.05" units="cm"/>
      <inkml:brushProperty name="color" value="#FFFFFF"/>
    </inkml:brush>
  </inkml:definitions>
  <inkml:trace contextRef="#ctx0" brushRef="#br0">72 531 24575,'-3'1'0,"1"-1"0,-1 0 0,1 1 0,-1-1 0,1 1 0,-1 0 0,1 0 0,-1 0 0,1 0 0,0 0 0,-1 0 0,1 1 0,0-1 0,0 1 0,0 0 0,0-1 0,0 1 0,1 0 0,-1 0 0,0 0 0,1 1 0,0-1 0,-1 0 0,1 0 0,0 1 0,-1 2 0,-1 2 0,1 1 0,0 0 0,0-1 0,1 1 0,0 0 0,0 0 0,0 10 0,0-49 0,-1 6 0,1 0 0,2 0 0,6-47 0,-5 62 0,1 0 0,0 1 0,1-1 0,0 1 0,0 0 0,1 0 0,0 1 0,1 0 0,0-1 0,0 2 0,1-1 0,12-11 0,-19 19 0,1 0 0,-1 0 0,0-1 0,0 1 0,1 0 0,-1 0 0,0 0 0,1 0 0,-1 0 0,0 0 0,1 0 0,-1-1 0,0 1 0,1 0 0,-1 0 0,0 0 0,1 0 0,-1 0 0,0 0 0,1 1 0,-1-1 0,0 0 0,1 0 0,-1 0 0,0 0 0,0 0 0,1 0 0,-1 1 0,0-1 0,1 0 0,-1 0 0,0 0 0,0 1 0,1-1 0,-1 0 0,0 0 0,0 1 0,0-1 0,1 0 0,-1 0 0,0 1 0,0 0 0,5 20 0,-7 23 0,-48 116 0,49-156 0,0-1 0,0 1 0,-1-1 0,1 1 0,-1-1 0,0 1 0,0-1 0,-3 3 0,5-6 0,0 1 0,0-1 0,0 0 0,0 0 0,0 0 0,-1 0 0,1 1 0,0-1 0,0 0 0,0 0 0,0 0 0,-1 0 0,1 0 0,0 1 0,0-1 0,-1 0 0,1 0 0,0 0 0,0 0 0,0 0 0,-1 0 0,1 0 0,0 0 0,0 0 0,-1 0 0,1 0 0,0 0 0,0 0 0,-1 0 0,1 0 0,0 0 0,0 0 0,0 0 0,-1 0 0,1 0 0,0-1 0,0 1 0,-1 0 0,1 0 0,-4-20 0,3-31 0,3-166 0,-1 212 0,0 0 0,0 0 0,0 0 0,0 0 0,1 0 0,0 0 0,0 0 0,1 0 0,-1 1 0,1-1 0,0 1 0,0 0 0,0 0 0,1 0 0,-1 0 0,1 0 0,0 1 0,0 0 0,0-1 0,8-2 0,-12 6 0,1 0 0,0 0 0,0 0 0,0 0 0,0 0 0,0 1 0,-1-1 0,1 0 0,0 1 0,0-1 0,0 1 0,-1-1 0,1 1 0,0-1 0,-1 1 0,1-1 0,0 1 0,-1 0 0,1-1 0,-1 1 0,1 0 0,-1-1 0,1 1 0,-1 0 0,0 0 0,1 0 0,-1-1 0,0 1 0,1 0 0,-1 0 0,0 0 0,0 0 0,0 0 0,0 0 0,0-1 0,0 1 0,0 0 0,0 0 0,-1 1 0,1 46 0,0-41 0,-2 6 0,1 0 0,-2-1 0,-6 22 0,-5 28 0,2 12 0,13-101 0,-1 0 0,-7-51 0,-1-29 0,8 78 0,-1 17 0,0 0 0,1-1 0,1 1 0,0 0 0,1 0 0,0 0 0,1 0 0,5-13 0,-8 25 0,0 0 0,-1 0 0,1 0 0,0 0 0,0-1 0,0 1 0,0 0 0,1 0 0,-1 0 0,0 0 0,0 0 0,0 0 0,0-1 0,0 1 0,0 0 0,0 0 0,0 0 0,0 0 0,0 0 0,0 0 0,0-1 0,0 1 0,0 0 0,1 0 0,-1 0 0,0 0 0,0 0 0,0 0 0,0 0 0,0 0 0,0 0 0,1-1 0,-1 1 0,0 0 0,0 0 0,0 0 0,0 0 0,0 0 0,1 0 0,-1 0 0,0 0 0,0 0 0,0 0 0,0 0 0,0 0 0,0 0 0,1 0 0,-1 0 0,0 0 0,0 1 0,0-1 0,0 0 0,0 0 0,1 0 0,-1 0 0,0 0 0,0 0 0,0 0 0,0 0 0,0 0 0,0 0 0,0 1 0,0-1 0,1 0 0,-1 0 0,4 15 0,-1 20 0,-5-13 0,0 0 0,-8 35 0,5-34 0,1 0 0,-1 29 0,-8 65 0,15-150 0,0-15 0,12-61 0,-5 53 0,-8 42 0,1-1 0,1 1 0,0 0 0,1 0 0,0 1 0,1-1 0,12-23 0,-17 36 0,0 1 0,0-1 0,1 0 0,-1 1 0,0-1 0,0 0 0,1 0 0,-1 1 0,0-1 0,1 1 0,-1-1 0,1 0 0,-1 1 0,1-1 0,-1 1 0,1-1 0,-1 1 0,1-1 0,-1 1 0,1-1 0,0 1 0,-1 0 0,1-1 0,0 1 0,-1 0 0,1 0 0,0-1 0,0 1 0,0 22 0,-2-4 0,2 23 0,1-31 0,-1-1 0,-1 1 0,1 0 0,-2 0 0,0 0 0,0 0 0,0-1 0,-1 1 0,-1 0 0,-4 11 0,7-21 0,0 0 0,0 1 0,0-1 0,0 0 0,0 0 0,0 0 0,-1 1 0,1-1 0,0 0 0,0 0 0,0 1 0,0-1 0,0 0 0,-1 0 0,1 0 0,0 0 0,0 1 0,0-1 0,-1 0 0,1 0 0,0 0 0,0 0 0,0 0 0,-1 0 0,1 0 0,0 1 0,0-1 0,-1 0 0,1 0 0,0 0 0,0 0 0,-1 0 0,1 0 0,0 0 0,0 0 0,-1 0 0,1 0 0,0-1 0,0 1 0,-1 0 0,-4-11 0,-1-26 0,6 31 0,-5-25 0,1 1 0,2-1 0,3-51 0,-1 81 0,1-1 0,-1 1 0,0 0 0,1-1 0,-1 1 0,1 0 0,0 0 0,-1-1 0,1 1 0,0 0 0,0 0 0,0 0 0,-1 0 0,1 0 0,0 0 0,1 0 0,-1 0 0,0 0 0,0 1 0,0-1 0,0 0 0,1 1 0,-1-1 0,0 1 0,1-1 0,-1 1 0,0 0 0,1-1 0,1 1 0,53-2 0,-10 0 0,-26-10 0,-20 12 0,0 0 0,0-1 0,0 1 0,0-1 0,1 1 0,-1 0 0,0-1 0,0 1 0,0-1 0,0 1 0,-1 0 0,1-1 0,0 1 0,0 0 0,0-1 0,0 1 0,0-1 0,0 1 0,-1 0 0,1-1 0,0 1 0,0 0 0,0-1 0,-1 1 0,1 0 0,0-1 0,-1 1 0,1 0 0,0 0 0,-1-1 0,-2-1 0,0 1 0,0-1 0,1 1 0,-1 0 0,0 0 0,-1 0 0,1 0 0,0 0 0,0 0 0,-6 1 0,-5-1-1365,2 2-5461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20:35:45.896"/>
    </inkml:context>
    <inkml:brush xml:id="br0">
      <inkml:brushProperty name="width" value="0.05" units="cm"/>
      <inkml:brushProperty name="height" value="0.05" units="cm"/>
      <inkml:brushProperty name="color" value="#FFFFFF"/>
    </inkml:brush>
  </inkml:definitions>
  <inkml:trace contextRef="#ctx0" brushRef="#br0">1 759 24575,'82'-2'0,"88"4"0,-114 13 0,-25-4 0,-37-13 0,0 2 0,0-1 0,0 1 0,0 0 0,0 0 0,0 0 0,0 1 0,0 0 0,0 0 0,0 1 0,1-1 0,-1 1 0,0 0 0,1 1 0,-1 0 0,-7 5 0,12-7 0,1-1 0,-1 1 0,1 0 0,-1-1 0,1 1 0,-1 0 0,0-1 0,1 1 0,-1-1 0,0 1 0,0-1 0,1 1 0,-1-1 0,0 0 0,0 1 0,1-1 0,-1 0 0,0 0 0,0 0 0,0 1 0,0-1 0,0 0 0,1 0 0,-1 0 0,0 0 0,0 0 0,0-1 0,-1 1 0,0-1 0,1 0 0,-1 0 0,1-1 0,-1 1 0,1 0 0,0 0 0,0-1 0,0 1 0,-1-1 0,1 1 0,0-1 0,1 0 0,-2-1 0,-20-66 0,19 55 0,2 10 0,0 0 0,0 0 0,1 0 0,-1 0 0,1 0 0,0 0 0,0 0 0,1-6 0,-1 10 0,0-1 0,1 0 0,-1 0 0,0 0 0,0 0 0,1 0 0,-1 1 0,1-1 0,-1 0 0,1 0 0,-1 1 0,1-1 0,-1 0 0,1 0 0,-1 1 0,1-1 0,0 1 0,-1-1 0,1 1 0,0-1 0,0 1 0,0-1 0,-1 1 0,1-1 0,0 1 0,0 0 0,0 0 0,0-1 0,-1 1 0,1 0 0,0 0 0,0 0 0,0 0 0,0 0 0,0 0 0,0 0 0,0 0 0,0 1 0,-1-1 0,1 0 0,0 0 0,0 1 0,1 0 0,-1 0 0,1 0 0,0 0 0,-1 0 0,0 0 0,1 1 0,-1-1 0,0 0 0,0 1 0,0-1 0,1 1 0,-2-1 0,1 1 0,0 0 0,0-1 0,0 1 0,-1 0 0,1 0 0,-1-1 0,1 1 0,-1 0 0,0 0 0,0 0 0,0 0 0,0 1 0,-1 57 0,-1-41 0,1 13 0,-1-19 0,2 0 0,-1 0 0,2 0 0,0 0 0,3 19 0,-4-32 0,0 0 0,0 0 0,0 0 0,0 0 0,1-1 0,-1 1 0,0 0 0,0 0 0,0 0 0,0 0 0,0 0 0,0 0 0,0 0 0,0 0 0,0 0 0,0 0 0,0 0 0,0 0 0,1 0 0,-1 0 0,0 0 0,0 0 0,0 0 0,0 0 0,0 0 0,0 0 0,0 0 0,0 0 0,0 0 0,0 0 0,1 0 0,-1 0 0,0 0 0,0 0 0,0 0 0,0 0 0,0 0 0,0 0 0,0 0 0,0 0 0,0 0 0,0 0 0,0 0 0,0 0 0,0 1 0,1-1 0,-1 0 0,0 0 0,0 0 0,0 0 0,0 0 0,0 0 0,0 0 0,0 0 0,0 0 0,0 0 0,0 0 0,0 1 0,0-1 0,3-13 0,-1-20 0,-5 15 0,2 10 0,-1 1 0,1-1 0,-1 1 0,0-1 0,-1 1 0,0 0 0,-4-8 0,6 15 0,1 0 0,0-1 0,0 1 0,0 0 0,0 0 0,0 0 0,0 0 0,0-1 0,0 1 0,0 0 0,0 0 0,0 0 0,-1 0 0,1 0 0,0 0 0,0 0 0,0-1 0,0 1 0,0 0 0,0 0 0,-1 0 0,1 0 0,0 0 0,0 0 0,0 0 0,0 0 0,-1 0 0,1 0 0,0 0 0,0 0 0,0 0 0,0 0 0,-1 0 0,1 0 0,0 0 0,0 0 0,0 0 0,0 0 0,0 0 0,-1 0 0,1 0 0,0 0 0,0 0 0,0 0 0,0 1 0,0-1 0,-1 0 0,1 0 0,0 0 0,0 0 0,0 0 0,0 0 0,0 0 0,0 1 0,0-1 0,0 0 0,-1 0 0,1 0 0,-4 17 0,2 17 0,1-22 0,1 0 0,1-1 0,0 1 0,4 13 0,-3-19 0,0-1 0,0 1 0,1-1 0,0 1 0,0-1 0,0 0 0,1 0 0,0 0 0,8 8 0,17 18 0,34 44 0,-62-74 0,0 0 0,0 0 0,0 0 0,-1 0 0,1 0 0,0 1 0,-1-1 0,1 0 0,0 0 0,-1 0 0,0 1 0,1-1 0,-1 0 0,0 0 0,0 1 0,1-1 0,-1 0 0,0 1 0,0-1 0,-1 0 0,1 1 0,0-1 0,0 0 0,-1 1 0,1-1 0,0 0 0,-1 0 0,0 0 0,1 1 0,-1-1 0,0 0 0,1 0 0,-1 0 0,0 0 0,-1 1 0,1-1 0,0-1 0,0 1 0,-1-1 0,1 0 0,0 0 0,0 1 0,0-1 0,0 0 0,0 0 0,-1 0 0,1 0 0,0 0 0,0-1 0,0 1 0,0 0 0,0 0 0,0-1 0,0 1 0,0-1 0,0 1 0,0-1 0,0 1 0,0-1 0,0 0 0,0 1 0,0-1 0,0 0 0,0 0 0,1 1 0,-1-1 0,0 0 0,0 0 0,1 0 0,-1 0 0,1 0 0,-1 0 0,1 0 0,0 0 0,-1-3 0,-3-6 0,0 0 0,1 0 0,0-1 0,1 1 0,0-1 0,1 0 0,0-13 0,1 31 0,0 1 0,0 0 0,0 0 0,1 0 0,0 0 0,3 12 0,-3-24 0,0 0 0,0 0 0,0 0 0,0 0 0,-1 0 0,0 0 0,0 0 0,0 0 0,0 0 0,-2-7 0,-21-15 0,8 17 0,14 9 0,1-1 0,0 1 0,0 0 0,-1 0 0,1 0 0,0 0 0,0 0 0,-1 0 0,1 0 0,0 0 0,0 0 0,-1 0 0,1 0 0,0 0 0,0 0 0,-1 0 0,1 0 0,0 0 0,0 0 0,-1 0 0,1 1 0,0-1 0,0 0 0,0 0 0,-1 0 0,1 0 0,0 0 0,0 1 0,0-1 0,-1 0 0,1 0 0,0 0 0,0 1 0,0-1 0,0 0 0,0 0 0,-1 0 0,1 1 0,0-1 0,0 0 0,0 0 0,0 1 0,0 0 0,0 1 0,1-1 0,-1 1 0,0-1 0,1 0 0,-1 1 0,1-1 0,-1 0 0,1 1 0,0-1 0,-1 0 0,1 0 0,0 0 0,0 0 0,0 0 0,0 0 0,2 2 0,26 22 0,-15-14 0,-7-7 0,1 1 0,0-1 0,0-1 0,0 0 0,0 0 0,1 0 0,-1-1 0,1 0 0,-1-1 0,18 1 0,25 6 0,-47-7 0,-1 0 0,1 0 0,0 1 0,-1-1 0,1 1 0,-1-1 0,0 1 0,0 0 0,0 1 0,0-1 0,4 4 0,-6-6 0,-1 1 0,0-1 0,0 0 0,0 1 0,0-1 0,1 0 0,-1 0 0,0 1 0,0-1 0,0 0 0,0 1 0,0-1 0,0 0 0,0 1 0,0-1 0,0 0 0,0 1 0,0-1 0,0 0 0,0 1 0,0-1 0,0 0 0,0 1 0,0-1 0,0 0 0,0 1 0,0-1 0,-1 0 0,1 1 0,0-1 0,0 0 0,0 0 0,0 1 0,-1-1 0,1 0 0,0 0 0,0 1 0,-1-1 0,1 0 0,-30 7 0,-23-9 0,37 1 0,0 1 0,-30 2 0,46-2 0,0 0 0,0 0 0,0 0 0,0 1 0,0-1 0,0 0 0,0 0 0,0 0 0,0 0 0,0 0 0,0 0 0,0 0 0,0 0 0,0 0 0,0 0 0,0 0 0,0 0 0,0 0 0,0 1 0,0-1 0,0 0 0,0 0 0,0 0 0,0 0 0,0 0 0,0 0 0,0 0 0,0 0 0,0 0 0,0 0 0,0 0 0,0 0 0,0 1 0,0-1 0,0 0 0,0 0 0,0 0 0,0 0 0,0 0 0,0 0 0,0 0 0,0 0 0,0 0 0,0 0 0,-1 0 0,1 0 0,0 0 0,0 0 0,0 0 0,0 0 0,0 0 0,0 0 0,0 0 0,13 5 0,15 1 0,-92-7 0,35 1 0,25 0 0,13 0 0,2 0 0,70 5 0,-81-5 0,1 0 0,-1 1 0,1-1 0,0 0 0,-1 0 0,1 0 0,0 0 0,-1 0 0,1 0 0,0-1 0,-1 1 0,1 0 0,0 0 0,-1 0 0,1-1 0,-1 1 0,1 0 0,0 0 0,-1-1 0,1 1 0,-1-1 0,1 1 0,-1 0 0,1-1 0,-1 1 0,0-1 0,1 1 0,-1-1 0,1 0 0,-1 1 0,0-1 0,0 1 0,1-2 0,1-28 0,-3 21 0,0 0 0,-1 1 0,0-1 0,-7-14 0,-1 1 0,1 0 0,-11-43 0,-9-23 0,26 78 0,0 1 0,0 0 0,2-1 0,-1 1 0,1-1 0,0 0 0,1-10 0,-6-45 0,2 39 0,1 1 0,1 0 0,2-1 0,2-30 0,0-6 0,-1 44 0,1 0 0,1 0 0,1 1 0,7-23 0,8-47 0,-5-59 0,-9 119 0,-4 25 0,0-1 0,-1 0 0,1 0 0,0 0 0,-1 0 0,0 0 0,0 0 0,0 0 0,0 0 0,0 0 0,0 0 0,-1 0 0,0 0 0,1 1 0,-1-1 0,-2-5 0,1 6 0,0 1 0,0 0 0,0 0 0,0 0 0,0 0 0,0 0 0,0 0 0,0 1 0,0-1 0,0 1 0,0-1 0,-1 1 0,1 0 0,0 0 0,0 0 0,0 0 0,-1 0 0,-2 1 0,3-1 0,1 0 0,0 0 0,-1 0 0,1 0 0,-1 0 0,1 1 0,0-1 0,-1 0 0,1 1 0,-1-1 0,1 1 0,0-1 0,0 1 0,-1 0 0,1-1 0,0 1 0,0 0 0,0 0 0,0 0 0,0 0 0,0 0 0,0 0 0,0 0 0,0 1 0,0-1 0,1 0 0,-1 0 0,0 1 0,1-1 0,-1 0 0,1 2 0,0-2 0,0 0 0,1 0 0,-1 0 0,1 0 0,0 0 0,-1 0 0,1 0 0,0-1 0,-1 1 0,1 0 0,0-1 0,0 1 0,0 0 0,-1-1 0,1 1 0,0-1 0,0 1 0,0-1 0,0 1 0,0-1 0,0 0 0,0 0 0,0 1 0,0-1 0,0 0 0,0 0 0,0 0 0,0 0 0,0 0 0,1 0 0,-1-1 0,1 1 0,36-5 0,-22 2 0,18-4 0,-33 7 0,-1 0 0,1 0 0,0 0 0,0 0 0,0-1 0,0 1 0,0 0 0,0-1 0,-1 1 0,1-1 0,0 1 0,0-1 0,-1 1 0,1-1 0,0 0 0,0 1 0,-1-1 0,1 0 0,-1 1 0,1-1 0,-1 0 0,1 0 0,-1 0 0,1 0 0,-32-30 0,28 26 0,1-2 0,19 8 0,-16 2 0,-1 0 0,1 0 0,0 0 0,-1 0 0,0 0 0,1 0 0,-1 1 0,0-1 0,-1 0 0,1 0 0,-1 0 0,-1 6 0,1-1 0,-1 31 0,2 1 0,1 0 0,2 0 0,15 67 0,-10-67 0,-2 0 0,-2 0 0,-1 0 0,-6 78 0,-3-70 0,-1 50 0,7 127-1365,0-214-5461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20:36:40.546"/>
    </inkml:context>
    <inkml:brush xml:id="br0">
      <inkml:brushProperty name="width" value="0.05" units="cm"/>
      <inkml:brushProperty name="height" value="0.05" units="cm"/>
      <inkml:brushProperty name="color" value="#FFFFFF"/>
    </inkml:brush>
  </inkml:definitions>
  <inkml:trace contextRef="#ctx0" brushRef="#br0">1 1 24575</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20:36:44.187"/>
    </inkml:context>
    <inkml:brush xml:id="br0">
      <inkml:brushProperty name="width" value="0.05" units="cm"/>
      <inkml:brushProperty name="height" value="0.05" units="cm"/>
      <inkml:brushProperty name="color" value="#FFFFFF"/>
    </inkml:brush>
  </inkml:definitions>
  <inkml:trace contextRef="#ctx0" brushRef="#br0">4 239 24575,'-1'-60'-69,"-1"34"-191,2 0 1,0 0 0,2 1 0,7-42 0,-6 58-6567</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20:36:58.185"/>
    </inkml:context>
    <inkml:brush xml:id="br0">
      <inkml:brushProperty name="width" value="0.05" units="cm"/>
      <inkml:brushProperty name="height" value="0.05" units="cm"/>
      <inkml:brushProperty name="color" value="#FFFFFF"/>
    </inkml:brush>
  </inkml:definitions>
  <inkml:trace contextRef="#ctx0" brushRef="#br0">403 437 24575,'-1'1'0,"0"-1"0,-1 1 0,1-1 0,0 1 0,0-1 0,-1 1 0,1 0 0,0-1 0,0 1 0,0 0 0,0 0 0,0 0 0,0 0 0,0 0 0,0 0 0,0 0 0,0 0 0,0 0 0,1 1 0,-1-1 0,1 0 0,-1 0 0,1 1 0,-1-1 0,1 0 0,0 1 0,-1-1 0,1 1 0,0-1 0,0 3 0,-2 48 0,2-46 0,1 171 0,-1-193 0,-1-27 0,3 1 0,7-50 0,-5 69 0,-2 8 0,0-1 0,1 1 0,1 0 0,0 0 0,1 0 0,1 0 0,0 1 0,1 0 0,0 0 0,10-13 0,14-19 0,-28 40 0,1-1 0,-1 1 0,1 0 0,1 0 0,-1 1 0,1-1 0,0 1 0,0 0 0,0 0 0,1 1 0,0 0 0,0 0 0,10-6 0,-43 42 0,-47 69 0,68-88 0,1 0 0,0 0 0,1 1 0,1 0 0,0 0 0,0 0 0,2 0 0,-1 0 0,2 25 0,-1-76 0,-1 16 0,0 0 0,2 0 0,1 1 0,0-1 0,2 0 0,6-29 0,-5 43 0,-1 0 0,1 0 0,1 1 0,-1 0 0,1 0 0,0 0 0,0 0 0,1 1 0,9-8 0,62-39 0,-62 43 0,9-2 0,-21 10 0,0 0 0,0 0 0,0 0 0,0-1 0,0 1 0,0-1 0,0 0 0,0 0 0,-1 0 0,1 0 0,0 0 0,-1-1 0,0 1 0,0-1 0,3-3 0,-10 8 0,0 0 0,1 0 0,-1 0 0,1 0 0,0 1 0,-8 5 0,-5 11 0,0 0 0,2 1 0,-15 24 0,13-20 0,-32 39 0,42-53 0,-1 0 0,2 1 0,-1 0 0,2 0 0,-1 0 0,1 1 0,1-1 0,0 1 0,-4 24 0,4-19 0,-1 1 0,0-1 0,-14 28 0,16-105 0,2-20 0,3-69 0,0 140 0,0 1 0,0 0 0,0 0 0,1 0 0,0 0 0,1 0 0,0 1 0,0-1 0,10-12 0,-11 15 0,0 1 0,1 0 0,-1 0 0,1 0 0,0 0 0,0 1 0,1 0 0,-1-1 0,1 1 0,-1 1 0,1-1 0,0 1 0,0 0 0,0 0 0,0 0 0,7-1 0,120-20 0,-63 9 0,-23 13 0,-38 1 0,-1 1 0,0-2 0,1 1 0,-1-1 0,10-2 0,-17 3 0,0 0 0,0 0 0,1 0 0,-1 0 0,0 0 0,0 0 0,0 0 0,1 0 0,-1 0 0,0 0 0,0 0 0,0 0 0,0 0 0,1 0 0,-1 0 0,0 0 0,0 0 0,0 0 0,1 0 0,-1-1 0,0 1 0,0 0 0,0 0 0,0 0 0,0 0 0,1 0 0,-1-1 0,0 1 0,0 0 0,0 0 0,0 0 0,0-1 0,0 1 0,0 0 0,0 0 0,0 0 0,0 0 0,0-1 0,0 1 0,0 0 0,0 0 0,0 0 0,0-1 0,0 1 0,0 0 0,0 0 0,0 0 0,0-1 0,0 1 0,-12-8 0,-16-1 0,-21-3 0,59 13 0,1 0 0,0-1 0,0-1 0,0 0 0,0 0 0,17-5 0,27-2 0,-125-4 0,122 14 0,-44-4 0,-43 1 0,13 1 0,7-1 0,0 1 0,-1 1 0,-22 4 0,32-3 0,0 0 0,0 0 0,1 0 0,-1 1 0,0-1 0,1 1 0,0 1 0,0-1 0,0 1 0,0 0 0,0 0 0,-4 5 0,-146 161 0,178-191 0,0 0 0,44-28 0,-12 10 0,-31 24 0,-21 18 0,-14 10 0,-17 17 0,2 1 0,1 1 0,1 2 0,2 0 0,-29 60 0,43-77 0,3-8 0,1 0 0,0 0 0,0 0 0,1 0 0,0 1 0,-1 9 0,-4 31 0,1-6 0,-3 88 0,-3 26 0,11-111 0,0-35 0,1 1 0,1-1 0,0 1 0,0-1 0,1 1 0,1-1 0,5 21 0,-5-31 0,-1 1 0,0-1 0,1 0 0,0 0 0,-1 0 0,1 0 0,0 0 0,0 0 0,0 0 0,0 0 0,0-1 0,0 1 0,1-1 0,-1 0 0,1 0 0,-1 0 0,1 0 0,-1 0 0,1 0 0,-1 0 0,1-1 0,0 0 0,-1 1 0,1-1 0,0 0 0,-1 0 0,1 0 0,0-1 0,-1 1 0,1-1 0,-1 1 0,1-1 0,0 0 0,2-1 0,-3 1 0,0 0 0,0 0 0,0 0 0,-1 0 0,1 0 0,0 0 0,0 0 0,-1-1 0,1 1 0,0-1 0,-1 1 0,0-1 0,1 0 0,-1 1 0,0-1 0,0 0 0,0 0 0,0 0 0,0 0 0,0 0 0,0 0 0,-1 0 0,1 0 0,-1 0 0,0 0 0,1 0 0,-1 0 0,0-1 0,0 1 0,0 0 0,-1 0 0,1 0 0,0 0 0,-1 0 0,0 0 0,1 0 0,-1 0 0,0 0 0,0 0 0,0 0 0,0 0 0,0 0 0,-2-1 0,-72-123 0,55 73 0,17 43 0,0 0 0,-1 1 0,0 0 0,0-1 0,-1 1 0,-11-16 0,21 65 0,9-5 0,24 43 0,4 10 0,-28-65 0,-12-24 0,-7-14 0,-82-159 0,67 147 0,20 27 0,0 0 0,0 0 0,0 0 0,0 0 0,0 0 0,0 0 0,0-1 0,-1 1 0,1 0 0,0 0 0,0 0 0,0 0 0,0 0 0,0 0 0,0 0 0,0 0 0,-1 0 0,1 0 0,0 0 0,0 0 0,0 0 0,0 0 0,0 0 0,0 0 0,-1 0 0,1 0 0,0 0 0,0 0 0,0 0 0,0 0 0,0 0 0,0 0 0,0 0 0,-1 0 0,1 0 0,0 0 0,0 0 0,0 0 0,0 0 0,0 0 0,0 1 0,0-1 0,0 0 0,-1 0 0,1 0 0,0 0 0,0 0 0,0 0 0,0 0 0,0 0 0,0 1 0,0-1 0,0 0 0,0 0 0,0 0 0,0 0 0,0 1 0,3 18 0,10 17 0,1-1 0,2-1 0,23 38 0,-37-67 0,0-1 0,1 1 0,0-1 0,0 1 0,0-1 0,0 0 0,1 0 0,-1-1 0,1 1 0,0-1 0,0 1 0,1-1 0,-1-1 0,1 1 0,-1 0 0,1-1 0,0 0 0,0 0 0,0-1 0,0 1 0,0-1 0,0 0 0,0 0 0,1-1 0,4 0 0,42 8 0,-49-8 0,0 1 0,-1-1 0,1 1 0,0 0 0,-1 0 0,1 0 0,-1 0 0,1 0 0,-1 1 0,0-1 0,1 1 0,-1 0 0,0-1 0,0 1 0,0 0 0,2 3 0,-4-4 0,0-1 0,-1 1 0,1-1 0,0 1 0,0-1 0,-1 1 0,1-1 0,-1 0 0,1 1 0,0-1 0,-1 0 0,1 1 0,-1-1 0,1 0 0,-1 0 0,1 1 0,0-1 0,-1 0 0,1 0 0,-1 0 0,1 0 0,-1 0 0,1 0 0,-1 1 0,0-1 0,1 0 0,-1-1 0,1 1 0,-1 0 0,1 0 0,-1 0 0,1 0 0,-1 0 0,0-1 0,-21 0 0,7-3 0,-32-5 0,45 8 0,0 1 0,0 0 0,-1 0 0,1 0 0,0 0 0,0 0 0,0 0 0,0 0 0,0 0 0,0 1 0,0-1 0,0 1 0,0 0 0,0 0 0,0-1 0,-3 3 0,5-2 0,0-1 0,0 0 0,-1 0 0,1 0 0,0 1 0,0-1 0,0 0 0,0 1 0,0-1 0,-1 0 0,1 0 0,0 1 0,0-1 0,0 0 0,0 1 0,0-1 0,0 0 0,0 1 0,0-1 0,0 0 0,0 0 0,0 1 0,0-1 0,0 0 0,0 1 0,1-1 0,-1 0 0,0 0 0,0 1 0,0-1 0,0 0 0,0 0 0,1 1 0,-1-1 0,0 0 0,0 0 0,0 1 0,1-1 0,-1 0 0,0 0 0,18 11 0,18 0 0,8-4 0,1-2 0,48-2 0,-131-4 0,22-1 0,0 1 0,0 1 0,0 1 0,0 0 0,-17 4 0,37-1 0,15 3 0,23 3 0,57-6 0,-57-5 0,-33 1 0,-11 0 0,-64-1 0,-71 2 0,137-1 0,-1 0 0,0 0 0,1 0 0,-1 0 0,1 0 0,-1 0 0,0 0 0,1 0 0,-1 0 0,0 0 0,1 0 0,-1 0 0,1 1 0,-1-1 0,0 0 0,1 0 0,-1 1 0,1-1 0,-1 0 0,1 1 0,-1-1 0,1 0 0,-1 1 0,1-1 0,0 1 0,-1 0 0,13 7 0,28 4 0,179-12 0,-271 1 0,28 1 0,0-2 0,0 0 0,0-2 0,1-1 0,-32-7 0,66 12 0,0-2 0,0 1 0,0-1 0,12-2 0,13 0 0,44 2 0,-48 0 0,-28 0 0,-10 0 0,-112 2 0,-126-4 0,197-3 0,-65-3 0,80 6 0,-60-9 0,60 5 0,-63-2 0,64 7 0,21 0 0,1 1 0,-1 0 0,0 0 0,0 1 0,-13 3 0,23-4 0,-1 0 0,1 0 0,0 0 0,-1 0 0,1 0 0,0 0 0,-1 0 0,1 0 0,0 0 0,-1 0 0,1 0 0,0 0 0,-1 0 0,1 1 0,0-1 0,0 0 0,-1 0 0,1 0 0,0 1 0,0-1 0,-1 0 0,1 0 0,0 1 0,0-1 0,-1 0 0,1 0 0,0 1 0,0-1 0,0 0 0,0 1 0,0-1 0,-1 0 0,1 1 0,0-1 0,0 0 0,0 1 0,0-1 0,0 1 0,12 6 0,19 2 0,23 2 0,-102-11 0,27 1 0,35 0 0,814-1 0,-978 0-1365,139 0-5461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49:20.619"/>
    </inkml:context>
    <inkml:brush xml:id="br0">
      <inkml:brushProperty name="width" value="0.2" units="cm"/>
      <inkml:brushProperty name="height" value="0.2" units="cm"/>
      <inkml:brushProperty name="color" value="#FFFFFF"/>
    </inkml:brush>
  </inkml:definitions>
  <inkml:trace contextRef="#ctx0" brushRef="#br0">1 18 24575,'1'0'0,"0"-1"0,0 1 0,0 0 0,0-1 0,0 1 0,0-1 0,0 1 0,0-1 0,0 1 0,0-1 0,0 0 0,0 0 0,0 1 0,-1-1 0,1 0 0,0 0 0,1-1 0,4-3 0,-3 25 0,-2 15 0,-1-14 0,1 0 0,6 30 0,-6-44 0,1 0 0,0 0 0,1 0 0,0 0 0,0 0 0,0 0 0,1-1 0,0 0 0,0 0 0,10 11 0,-13-16 0,-1 1 0,1-1 0,0 0 0,0 1 0,1-1 0,-1 0 0,0 0 0,0 0 0,1 0 0,-1 0 0,0 0 0,1 0 0,-1 0 0,1-1 0,-1 1 0,1 0 0,-1-1 0,1 0 0,0 1 0,-1-1 0,1 0 0,0 0 0,-1 1 0,1-1 0,0-1 0,-1 1 0,1 0 0,0 0 0,-1-1 0,1 1 0,-1-1 0,1 1 0,-1-1 0,1 1 0,-1-1 0,1 0 0,2-2 0,-1 0 0,-1 0 0,1-1 0,-1 1 0,0-1 0,0 0 0,0 1 0,0-1 0,-1 0 0,1 0 0,-1 0 0,0 0 0,0-1 0,-1 1 0,1-4 0,-1 0-151,1 0-1,1 0 0,-1 0 0,1 1 1,0-1-1,1 1 0,0-1 1,5-9-1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20:39:17.978"/>
    </inkml:context>
    <inkml:brush xml:id="br0">
      <inkml:brushProperty name="width" value="0.05" units="cm"/>
      <inkml:brushProperty name="height" value="0.05" units="cm"/>
      <inkml:brushProperty name="color" value="#FFFFFF"/>
    </inkml:brush>
  </inkml:definitions>
  <inkml:trace contextRef="#ctx0" brushRef="#br0">1 0 24575</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49:18.193"/>
    </inkml:context>
    <inkml:brush xml:id="br0">
      <inkml:brushProperty name="width" value="0.2" units="cm"/>
      <inkml:brushProperty name="height" value="0.2" units="cm"/>
      <inkml:brushProperty name="color" value="#FFFFFF"/>
    </inkml:brush>
  </inkml:definitions>
  <inkml:trace contextRef="#ctx0" brushRef="#br0">4667 161 24575,'-1'-1'0,"1"-1"0,0 1 0,-1 0 0,0 0 0,1 0 0,-1 0 0,0 0 0,1 0 0,-1 0 0,0 0 0,0 0 0,0 0 0,0 0 0,0 0 0,0 1 0,0-1 0,0 0 0,0 1 0,0-1 0,-1 1 0,1-1 0,0 1 0,0 0 0,0-1 0,-1 1 0,1 0 0,-2 0 0,-41-5 0,39 4 0,-38-1 0,-103-12 0,108 9 0,1 2 0,-57 2 0,-28-1 0,90-3 0,-61-16 0,65 13 0,0 2 0,-56-6 0,-36-2 0,76 7 0,-56 0 0,66 5 0,-51-9 0,50 5 0,-50-1 0,62 8 0,1 2 0,-1 0 0,1 1 0,-1 2 0,2 0 0,-1 1 0,1 1 0,-31 17 0,40-21 0,0 0 0,0 0 0,-1-1 0,1 0 0,-1-1 0,-21 1 0,-85-6 0,46 0 0,-377 3 0,430 1 0,0 1 0,-37 9 0,-29 2 0,483-12 0,-182 24 0,55 3 0,345-28 0,-282-1 0,-291-1 0,59-10 0,-60 5 0,63 0 0,55 8 0,-2359-1 0,2186-1 0,1 0 0,-1-1 0,-16-5 0,21 5 0,0 0 0,0 0 0,0 0 0,0 1 0,0 1 0,-1 0 0,1 0 0,0 1 0,-12 1 0,14 0 0,-37 10 0,1-2 0,-2-2 0,0-1 0,-45-1 0,-758-7 0,831 0 0,0-1 0,0-1 0,0-1 0,1 0 0,-23-9 0,21 7 0,-1 0 0,1 1 0,-1 1 0,-21-2 0,-57-7 0,69 7 0,0 2 0,-31 0 0,56 4 0,-35-1 0,0 1 0,1 3 0,-70 12 0,40-4 0,54-10 0,0 0 0,-1 1 0,1 1 0,0 0 0,1 1 0,-18 8 0,-84 37-1365</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49:20.619"/>
    </inkml:context>
    <inkml:brush xml:id="br0">
      <inkml:brushProperty name="width" value="0.2" units="cm"/>
      <inkml:brushProperty name="height" value="0.2" units="cm"/>
      <inkml:brushProperty name="color" value="#FFFFFF"/>
    </inkml:brush>
  </inkml:definitions>
  <inkml:trace contextRef="#ctx0" brushRef="#br0">1 18 24575,'1'0'0,"0"-1"0,0 1 0,0 0 0,0-1 0,0 1 0,0-1 0,0 1 0,0-1 0,0 1 0,0-1 0,0 0 0,0 0 0,0 1 0,-1-1 0,1 0 0,0 0 0,1-1 0,4-3 0,-3 25 0,-2 15 0,-1-14 0,1 0 0,6 30 0,-6-44 0,1 0 0,0 0 0,1 0 0,0 0 0,0 0 0,0 0 0,1-1 0,0 0 0,0 0 0,10 11 0,-13-16 0,-1 1 0,1-1 0,0 0 0,0 1 0,1-1 0,-1 0 0,0 0 0,0 0 0,1 0 0,-1 0 0,0 0 0,1 0 0,-1 0 0,1-1 0,-1 1 0,1 0 0,-1-1 0,1 0 0,0 1 0,-1-1 0,1 0 0,0 0 0,-1 1 0,1-1 0,0-1 0,-1 1 0,1 0 0,0 0 0,-1-1 0,1 1 0,-1-1 0,1 1 0,-1-1 0,1 1 0,-1-1 0,1 0 0,2-2 0,-1 0 0,-1 0 0,1-1 0,-1 1 0,0-1 0,0 0 0,0 1 0,0-1 0,-1 0 0,1 0 0,-1 0 0,0 0 0,0-1 0,-1 1 0,1-4 0,-1 0-151,1 0-1,1 0 0,-1 0 0,1 1 1,0-1-1,1 1 0,0-1 1,5-9-1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49:24.114"/>
    </inkml:context>
    <inkml:brush xml:id="br0">
      <inkml:brushProperty name="width" value="0.2" units="cm"/>
      <inkml:brushProperty name="height" value="0.2" units="cm"/>
      <inkml:brushProperty name="color" value="#FFFFFF"/>
    </inkml:brush>
  </inkml:definitions>
  <inkml:trace contextRef="#ctx0" brushRef="#br0">320 1 24575,'-5'0'0,"-5"0"0,-7 0 0,-3 0 0,-5 0 0,-1 0 0,-1 0 0,-1 0 0,5 4 0,2 2 0,-1 0 0,0-2 0,-1-1 0,-2-1 0,0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49:26.786"/>
    </inkml:context>
    <inkml:brush xml:id="br0">
      <inkml:brushProperty name="width" value="0.2" units="cm"/>
      <inkml:brushProperty name="height" value="0.2" units="cm"/>
      <inkml:brushProperty name="color" value="#FFFFFF"/>
    </inkml:brush>
  </inkml:definitions>
  <inkml:trace contextRef="#ctx0" brushRef="#br0">1 38 24575,'4'0'0,"7"0"0,5 0 0,5 0 0,3 0 0,2 0 0,1 0 0,0 0 0,1 0 0,-5-5 0,-2-1 0,0 0 0,1 2 0,-3-4 0,0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56:18.143"/>
    </inkml:context>
    <inkml:brush xml:id="br0">
      <inkml:brushProperty name="width" value="0.025" units="cm"/>
      <inkml:brushProperty name="height" value="0.025" units="cm"/>
      <inkml:brushProperty name="color" value="#FFFFFF"/>
    </inkml:brush>
  </inkml:definitions>
  <inkml:trace contextRef="#ctx0" brushRef="#br0">1 0 24575,'1'4'0,"1"-1"0,-1 1 0,1-1 0,0 0 0,0 0 0,0 0 0,1 0 0,-1 0 0,1-1 0,-1 1 0,1-1 0,4 3 0,11 13 0,-8-1-115,22 25 359,-31-41-285,0 0-1,0 0 1,0-1-1,-1 1 1,1 0-1,0-1 1,0 1-1,0 0 1,0-1-1,0 1 1,0-1-1,1 1 1,-1-1-1,0 0 1,0 1-1,0-1 1,0 0-1,0 0 1,1 0-1,-1 0 1,0 0-1,0 0 1,0 0-1,0 0 1,1-1-1,-1 1 1,0 0-1,0-1 1,0 1-1,0-1 0,0 1 1,0-1-1,0 1 1,0-1-1,1-1 1,4-3-6785</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56:18.499"/>
    </inkml:context>
    <inkml:brush xml:id="br0">
      <inkml:brushProperty name="width" value="0.025" units="cm"/>
      <inkml:brushProperty name="height" value="0.025" units="cm"/>
      <inkml:brushProperty name="color" value="#FFFFFF"/>
    </inkml:brush>
  </inkml:definitions>
  <inkml:trace contextRef="#ctx0" brushRef="#br0">0 0 24575</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56:19.009"/>
    </inkml:context>
    <inkml:brush xml:id="br0">
      <inkml:brushProperty name="width" value="0.025" units="cm"/>
      <inkml:brushProperty name="height" value="0.025" units="cm"/>
      <inkml:brushProperty name="color" value="#FFFFFF"/>
    </inkml:brush>
  </inkml:definitions>
  <inkml:trace contextRef="#ctx0" brushRef="#br0">0 1 24575</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56:19.766"/>
    </inkml:context>
    <inkml:brush xml:id="br0">
      <inkml:brushProperty name="width" value="0.025" units="cm"/>
      <inkml:brushProperty name="height" value="0.025" units="cm"/>
      <inkml:brushProperty name="color" value="#FFFFFF"/>
    </inkml:brush>
  </inkml:definitions>
  <inkml:trace contextRef="#ctx0" brushRef="#br0">0 1 24575,'3'0'0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56:20.919"/>
    </inkml:context>
    <inkml:brush xml:id="br0">
      <inkml:brushProperty name="width" value="0.025" units="cm"/>
      <inkml:brushProperty name="height" value="0.025" units="cm"/>
      <inkml:brushProperty name="color" value="#FFFFFF"/>
    </inkml:brush>
  </inkml:definitions>
  <inkml:trace contextRef="#ctx0" brushRef="#br0">22 28 24575,'-2'0'0,"-1"-2"0,0-4 0,-2 1 0,0-3 0,2 1-8191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49:24.114"/>
    </inkml:context>
    <inkml:brush xml:id="br0">
      <inkml:brushProperty name="width" value="0.2" units="cm"/>
      <inkml:brushProperty name="height" value="0.2" units="cm"/>
      <inkml:brushProperty name="color" value="#FFFFFF"/>
    </inkml:brush>
  </inkml:definitions>
  <inkml:trace contextRef="#ctx0" brushRef="#br0">320 1 24575,'-5'0'0,"-5"0"0,-7 0 0,-3 0 0,-5 0 0,-1 0 0,-1 0 0,-1 0 0,5 4 0,2 2 0,-1 0 0,0-2 0,-1-1 0,-2-1 0,0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20:28:55.578"/>
    </inkml:context>
    <inkml:brush xml:id="br0">
      <inkml:brushProperty name="width" value="0.1" units="cm"/>
      <inkml:brushProperty name="height" value="0.1" units="cm"/>
      <inkml:brushProperty name="color" value="#FFFFFF"/>
    </inkml:brush>
  </inkml:definitions>
  <inkml:trace contextRef="#ctx0" brushRef="#br0">1 8 24575,'2'1'0,"0"-1"0,0 1 0,0 0 0,-1 0 0,1 0 0,0 0 0,0 0 0,0 0 0,-1 0 0,1 1 0,-1-1 0,1 1 0,-1-1 0,1 1 0,1 2 0,-2-2 0,0 0 0,0-1 0,0 1 0,1-1 0,-1 1 0,1-1 0,-1 0 0,1 0 0,-1 1 0,1-1 0,0 0 0,-1 0 0,1-1 0,0 1 0,0 0 0,0 0 0,4 0 0,-9-4 0,-12-23 0,15 26 0,-1-1 0,1 1 0,0-1 0,0 1 0,0-1 0,-1 0 0,1 1 0,0-1 0,0 0 0,0 1 0,0-1 0,0 1 0,0-1 0,0 0 0,0 1 0,0-1 0,0 1 0,1-1 0,-1 0 0,0 1 0,0-1 0,0 1 0,1-1 0,-1 0 0,0 1 0,1-1 0,-1 1 0,1-1 0,-1 1 0,0 0 0,1-1 0,-1 1 0,1-1 0,-1 1 0,1 0 0,-1-1 0,1 1 0,0 0 0,-1 0 0,1-1 0,-1 1 0,1 0 0,0 0 0,-1 0 0,1 0 0,0 0 0,-5 52 0,0-21 0,1 1 0,1-1 0,1 1 0,6 49 0,-2-30 0,-6 83 0,1 167 0,4-152 0,5-10 0,-8-76 0,2 65 0,1-101 0,-1-1 0,-1 0 0,-2 1 0,-5 27 0,6-43 0,0 0 0,0 0 0,1 0 0,0 0 0,1 0 0,0 0 0,1 0 0,0-1 0,1 1 0,0 0 0,6 14 0,-4-8 0,0 0 0,-1 1 0,-2 0 0,1-1 0,-2 1 0,-1 0 0,0 0 0,-3 25 0,0 18 0,-3 124 0,6-183-68,0 1 0,-1 0-1,1-1 1,0 1 0,-1-1 0,1 0-1,-1 1 1,0-1 0,0 1 0,0-1-1,0 0 1,0 0 0,-1 1 0,1-1-1,-1 0 1,1 0 0,-1 0-1,0-1 1,-3 4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20:28:57.060"/>
    </inkml:context>
    <inkml:brush xml:id="br0">
      <inkml:brushProperty name="width" value="0.1" units="cm"/>
      <inkml:brushProperty name="height" value="0.1" units="cm"/>
      <inkml:brushProperty name="color" value="#FFFFFF"/>
    </inkml:brush>
  </inkml:definitions>
  <inkml:trace contextRef="#ctx0" brushRef="#br0">7 0 24575,'-1'0'0,"0"1"0,-1 2 0,1 1 0,0 1 0,1 1 0,0 1 0,-1 0 0,1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2T20:30:21.400"/>
    </inkml:context>
    <inkml:brush xml:id="br0">
      <inkml:brushProperty name="width" value="0.025" units="cm"/>
      <inkml:brushProperty name="height" value="0.025" units="cm"/>
      <inkml:brushProperty name="ignorePressure" value="1"/>
    </inkml:brush>
  </inkml:definitions>
  <inkml:trace contextRef="#ctx0" brushRef="#br0">1 1,'0'2223,"0"-2218</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2T20:35:02.744"/>
    </inkml:context>
    <inkml:brush xml:id="br0">
      <inkml:brushProperty name="width" value="0.05" units="cm"/>
      <inkml:brushProperty name="height" value="0.05" units="cm"/>
      <inkml:brushProperty name="ignorePressure" value="1"/>
    </inkml:brush>
  </inkml:definitions>
  <inkml:trace contextRef="#ctx0" brushRef="#br0">1634 1,'-1625'0,"1617"0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2T20:35:09.160"/>
    </inkml:context>
    <inkml:brush xml:id="br0">
      <inkml:brushProperty name="width" value="0.05" units="cm"/>
      <inkml:brushProperty name="height" value="0.05" units="cm"/>
      <inkml:brushProperty name="ignorePressure" value="1"/>
    </inkml:brush>
  </inkml:definitions>
  <inkml:trace contextRef="#ctx0" brushRef="#br0">1654 1,'-1644'0,"1635"0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20:35:21.816"/>
    </inkml:context>
    <inkml:brush xml:id="br0">
      <inkml:brushProperty name="width" value="0.05" units="cm"/>
      <inkml:brushProperty name="height" value="0.05" units="cm"/>
      <inkml:brushProperty name="color" value="#FFFFFF"/>
    </inkml:brush>
  </inkml:definitions>
  <inkml:trace contextRef="#ctx0" brushRef="#br0">72 531 24575,'-3'1'0,"1"-1"0,-1 0 0,1 1 0,-1-1 0,1 1 0,-1 0 0,1 0 0,-1 0 0,1 0 0,0 0 0,-1 0 0,1 1 0,0-1 0,0 1 0,0 0 0,0-1 0,0 1 0,1 0 0,-1 0 0,0 0 0,1 1 0,0-1 0,-1 0 0,1 0 0,0 1 0,-1 2 0,-1 2 0,1 1 0,0 0 0,0-1 0,1 1 0,0 0 0,0 0 0,0 10 0,0-49 0,-1 6 0,1 0 0,2 0 0,6-47 0,-5 62 0,1 0 0,0 1 0,1-1 0,0 1 0,0 0 0,1 0 0,0 1 0,1 0 0,0-1 0,0 2 0,1-1 0,12-11 0,-19 19 0,1 0 0,-1 0 0,0-1 0,0 1 0,1 0 0,-1 0 0,0 0 0,1 0 0,-1 0 0,0 0 0,1 0 0,-1-1 0,0 1 0,1 0 0,-1 0 0,0 0 0,1 0 0,-1 0 0,0 0 0,1 1 0,-1-1 0,0 0 0,1 0 0,-1 0 0,0 0 0,0 0 0,1 0 0,-1 1 0,0-1 0,1 0 0,-1 0 0,0 0 0,0 1 0,1-1 0,-1 0 0,0 0 0,0 1 0,0-1 0,1 0 0,-1 0 0,0 1 0,0 0 0,5 20 0,-7 23 0,-48 116 0,49-156 0,0-1 0,0 1 0,-1-1 0,1 1 0,-1-1 0,0 1 0,0-1 0,-3 3 0,5-6 0,0 1 0,0-1 0,0 0 0,0 0 0,0 0 0,-1 0 0,1 1 0,0-1 0,0 0 0,0 0 0,0 0 0,-1 0 0,1 0 0,0 1 0,0-1 0,-1 0 0,1 0 0,0 0 0,0 0 0,0 0 0,-1 0 0,1 0 0,0 0 0,0 0 0,-1 0 0,1 0 0,0 0 0,0 0 0,-1 0 0,1 0 0,0 0 0,0 0 0,0 0 0,-1 0 0,1 0 0,0-1 0,0 1 0,-1 0 0,1 0 0,-4-20 0,3-31 0,3-166 0,-1 212 0,0 0 0,0 0 0,0 0 0,0 0 0,1 0 0,0 0 0,0 0 0,1 0 0,-1 1 0,1-1 0,0 1 0,0 0 0,0 0 0,1 0 0,-1 0 0,1 0 0,0 1 0,0 0 0,0-1 0,8-2 0,-12 6 0,1 0 0,0 0 0,0 0 0,0 0 0,0 0 0,0 1 0,-1-1 0,1 0 0,0 1 0,0-1 0,0 1 0,-1-1 0,1 1 0,0-1 0,-1 1 0,1-1 0,0 1 0,-1 0 0,1-1 0,-1 1 0,1 0 0,-1-1 0,1 1 0,-1 0 0,0 0 0,1 0 0,-1-1 0,0 1 0,1 0 0,-1 0 0,0 0 0,0 0 0,0 0 0,0 0 0,0-1 0,0 1 0,0 0 0,0 0 0,-1 1 0,1 46 0,0-41 0,-2 6 0,1 0 0,-2-1 0,-6 22 0,-5 28 0,2 12 0,13-101 0,-1 0 0,-7-51 0,-1-29 0,8 78 0,-1 17 0,0 0 0,1-1 0,1 1 0,0 0 0,1 0 0,0 0 0,1 0 0,5-13 0,-8 25 0,0 0 0,-1 0 0,1 0 0,0 0 0,0-1 0,0 1 0,0 0 0,1 0 0,-1 0 0,0 0 0,0 0 0,0 0 0,0-1 0,0 1 0,0 0 0,0 0 0,0 0 0,0 0 0,0 0 0,0 0 0,0-1 0,0 1 0,0 0 0,1 0 0,-1 0 0,0 0 0,0 0 0,0 0 0,0 0 0,0 0 0,0 0 0,1-1 0,-1 1 0,0 0 0,0 0 0,0 0 0,0 0 0,0 0 0,1 0 0,-1 0 0,0 0 0,0 0 0,0 0 0,0 0 0,0 0 0,0 0 0,1 0 0,-1 0 0,0 0 0,0 1 0,0-1 0,0 0 0,0 0 0,1 0 0,-1 0 0,0 0 0,0 0 0,0 0 0,0 0 0,0 0 0,0 0 0,0 1 0,0-1 0,1 0 0,-1 0 0,4 15 0,-1 20 0,-5-13 0,0 0 0,-8 35 0,5-34 0,1 0 0,-1 29 0,-8 65 0,15-150 0,0-15 0,12-61 0,-5 53 0,-8 42 0,1-1 0,1 1 0,0 0 0,1 0 0,0 1 0,1-1 0,12-23 0,-17 36 0,0 1 0,0-1 0,1 0 0,-1 1 0,0-1 0,0 0 0,1 0 0,-1 1 0,0-1 0,1 1 0,-1-1 0,1 0 0,-1 1 0,1-1 0,-1 1 0,1-1 0,-1 1 0,1-1 0,-1 1 0,1-1 0,0 1 0,-1 0 0,1-1 0,0 1 0,-1 0 0,1 0 0,0-1 0,0 1 0,0 22 0,-2-4 0,2 23 0,1-31 0,-1-1 0,-1 1 0,1 0 0,-2 0 0,0 0 0,0 0 0,0-1 0,-1 1 0,-1 0 0,-4 11 0,7-21 0,0 0 0,0 1 0,0-1 0,0 0 0,0 0 0,0 0 0,-1 1 0,1-1 0,0 0 0,0 0 0,0 1 0,0-1 0,0 0 0,-1 0 0,1 0 0,0 0 0,0 1 0,0-1 0,-1 0 0,1 0 0,0 0 0,0 0 0,0 0 0,-1 0 0,1 0 0,0 1 0,0-1 0,-1 0 0,1 0 0,0 0 0,0 0 0,-1 0 0,1 0 0,0 0 0,0 0 0,-1 0 0,1 0 0,0-1 0,0 1 0,-1 0 0,-4-11 0,-1-26 0,6 31 0,-5-25 0,1 1 0,2-1 0,3-51 0,-1 81 0,1-1 0,-1 1 0,0 0 0,1-1 0,-1 1 0,1 0 0,0 0 0,-1-1 0,1 1 0,0 0 0,0 0 0,0 0 0,-1 0 0,1 0 0,0 0 0,1 0 0,-1 0 0,0 0 0,0 1 0,0-1 0,0 0 0,1 1 0,-1-1 0,0 1 0,1-1 0,-1 1 0,0 0 0,1-1 0,1 1 0,53-2 0,-10 0 0,-26-10 0,-20 12 0,0 0 0,0-1 0,0 1 0,0-1 0,1 1 0,-1 0 0,0-1 0,0 1 0,0-1 0,0 1 0,-1 0 0,1-1 0,0 1 0,0 0 0,0-1 0,0 1 0,0-1 0,0 1 0,-1 0 0,1-1 0,0 1 0,0 0 0,0-1 0,-1 1 0,1 0 0,0-1 0,-1 1 0,1 0 0,0 0 0,-1-1 0,-2-1 0,0 1 0,0-1 0,1 1 0,-1 0 0,0 0 0,-1 0 0,1 0 0,0 0 0,0 0 0,-6 1 0,-5-1-1365,2 2-5461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20:35:45.896"/>
    </inkml:context>
    <inkml:brush xml:id="br0">
      <inkml:brushProperty name="width" value="0.05" units="cm"/>
      <inkml:brushProperty name="height" value="0.05" units="cm"/>
      <inkml:brushProperty name="color" value="#FFFFFF"/>
    </inkml:brush>
  </inkml:definitions>
  <inkml:trace contextRef="#ctx0" brushRef="#br0">1 759 24575,'82'-2'0,"88"4"0,-114 13 0,-25-4 0,-37-13 0,0 2 0,0-1 0,0 1 0,0 0 0,0 0 0,0 0 0,0 1 0,0 0 0,0 0 0,0 1 0,1-1 0,-1 1 0,0 0 0,1 1 0,-1 0 0,-7 5 0,12-7 0,1-1 0,-1 1 0,1 0 0,-1-1 0,1 1 0,-1 0 0,0-1 0,1 1 0,-1-1 0,0 1 0,0-1 0,1 1 0,-1-1 0,0 0 0,0 1 0,1-1 0,-1 0 0,0 0 0,0 0 0,0 1 0,0-1 0,0 0 0,1 0 0,-1 0 0,0 0 0,0 0 0,0-1 0,-1 1 0,0-1 0,1 0 0,-1 0 0,1-1 0,-1 1 0,1 0 0,0 0 0,0-1 0,0 1 0,-1-1 0,1 1 0,0-1 0,1 0 0,-2-1 0,-20-66 0,19 55 0,2 10 0,0 0 0,0 0 0,1 0 0,-1 0 0,1 0 0,0 0 0,0 0 0,1-6 0,-1 10 0,0-1 0,1 0 0,-1 0 0,0 0 0,0 0 0,1 0 0,-1 1 0,1-1 0,-1 0 0,1 0 0,-1 1 0,1-1 0,-1 0 0,1 0 0,-1 1 0,1-1 0,0 1 0,-1-1 0,1 1 0,0-1 0,0 1 0,0-1 0,-1 1 0,1-1 0,0 1 0,0 0 0,0 0 0,0-1 0,-1 1 0,1 0 0,0 0 0,0 0 0,0 0 0,0 0 0,0 0 0,0 0 0,0 0 0,0 1 0,-1-1 0,1 0 0,0 0 0,0 1 0,1 0 0,-1 0 0,1 0 0,0 0 0,-1 0 0,0 0 0,1 1 0,-1-1 0,0 0 0,0 1 0,0-1 0,1 1 0,-2-1 0,1 1 0,0 0 0,0-1 0,0 1 0,-1 0 0,1 0 0,-1-1 0,1 1 0,-1 0 0,0 0 0,0 0 0,0 0 0,0 1 0,-1 57 0,-1-41 0,1 13 0,-1-19 0,2 0 0,-1 0 0,2 0 0,0 0 0,3 19 0,-4-32 0,0 0 0,0 0 0,0 0 0,0 0 0,1-1 0,-1 1 0,0 0 0,0 0 0,0 0 0,0 0 0,0 0 0,0 0 0,0 0 0,0 0 0,0 0 0,0 0 0,0 0 0,0 0 0,1 0 0,-1 0 0,0 0 0,0 0 0,0 0 0,0 0 0,0 0 0,0 0 0,0 0 0,0 0 0,0 0 0,0 0 0,1 0 0,-1 0 0,0 0 0,0 0 0,0 0 0,0 0 0,0 0 0,0 0 0,0 0 0,0 0 0,0 0 0,0 0 0,0 0 0,0 0 0,0 1 0,1-1 0,-1 0 0,0 0 0,0 0 0,0 0 0,0 0 0,0 0 0,0 0 0,0 0 0,0 0 0,0 0 0,0 0 0,0 1 0,0-1 0,3-13 0,-1-20 0,-5 15 0,2 10 0,-1 1 0,1-1 0,-1 1 0,0-1 0,-1 1 0,0 0 0,-4-8 0,6 15 0,1 0 0,0-1 0,0 1 0,0 0 0,0 0 0,0 0 0,0 0 0,0-1 0,0 1 0,0 0 0,0 0 0,0 0 0,-1 0 0,1 0 0,0 0 0,0 0 0,0-1 0,0 1 0,0 0 0,0 0 0,-1 0 0,1 0 0,0 0 0,0 0 0,0 0 0,0 0 0,-1 0 0,1 0 0,0 0 0,0 0 0,0 0 0,0 0 0,-1 0 0,1 0 0,0 0 0,0 0 0,0 0 0,0 0 0,0 0 0,-1 0 0,1 0 0,0 0 0,0 0 0,0 0 0,0 1 0,0-1 0,-1 0 0,1 0 0,0 0 0,0 0 0,0 0 0,0 0 0,0 0 0,0 1 0,0-1 0,0 0 0,-1 0 0,1 0 0,-4 17 0,2 17 0,1-22 0,1 0 0,1-1 0,0 1 0,4 13 0,-3-19 0,0-1 0,0 1 0,1-1 0,0 1 0,0-1 0,0 0 0,1 0 0,0 0 0,8 8 0,17 18 0,34 44 0,-62-74 0,0 0 0,0 0 0,0 0 0,-1 0 0,1 0 0,0 1 0,-1-1 0,1 0 0,0 0 0,-1 0 0,0 1 0,1-1 0,-1 0 0,0 0 0,0 1 0,1-1 0,-1 0 0,0 1 0,0-1 0,-1 0 0,1 1 0,0-1 0,0 0 0,-1 1 0,1-1 0,0 0 0,-1 0 0,0 0 0,1 1 0,-1-1 0,0 0 0,1 0 0,-1 0 0,0 0 0,-1 1 0,1-1 0,0-1 0,0 1 0,-1-1 0,1 0 0,0 0 0,0 1 0,0-1 0,0 0 0,0 0 0,-1 0 0,1 0 0,0 0 0,0-1 0,0 1 0,0 0 0,0 0 0,0-1 0,0 1 0,0-1 0,0 1 0,0-1 0,0 1 0,0-1 0,0 0 0,0 1 0,0-1 0,0 0 0,0 0 0,1 1 0,-1-1 0,0 0 0,0 0 0,1 0 0,-1 0 0,1 0 0,-1 0 0,1 0 0,0 0 0,-1-3 0,-3-6 0,0 0 0,1 0 0,0-1 0,1 1 0,0-1 0,1 0 0,0-13 0,1 31 0,0 1 0,0 0 0,0 0 0,1 0 0,0 0 0,3 12 0,-3-24 0,0 0 0,0 0 0,0 0 0,0 0 0,-1 0 0,0 0 0,0 0 0,0 0 0,0 0 0,-2-7 0,-21-15 0,8 17 0,14 9 0,1-1 0,0 1 0,0 0 0,-1 0 0,1 0 0,0 0 0,0 0 0,-1 0 0,1 0 0,0 0 0,0 0 0,-1 0 0,1 0 0,0 0 0,0 0 0,-1 0 0,1 0 0,0 0 0,0 0 0,-1 0 0,1 1 0,0-1 0,0 0 0,0 0 0,-1 0 0,1 0 0,0 0 0,0 1 0,0-1 0,-1 0 0,1 0 0,0 0 0,0 1 0,0-1 0,0 0 0,0 0 0,-1 0 0,1 1 0,0-1 0,0 0 0,0 0 0,0 1 0,0 0 0,0 1 0,1-1 0,-1 1 0,0-1 0,1 0 0,-1 1 0,1-1 0,-1 0 0,1 1 0,0-1 0,-1 0 0,1 0 0,0 0 0,0 0 0,0 0 0,0 0 0,2 2 0,26 22 0,-15-14 0,-7-7 0,1 1 0,0-1 0,0-1 0,0 0 0,0 0 0,1 0 0,-1-1 0,1 0 0,-1-1 0,18 1 0,25 6 0,-47-7 0,-1 0 0,1 0 0,0 1 0,-1-1 0,1 1 0,-1-1 0,0 1 0,0 0 0,0 1 0,0-1 0,4 4 0,-6-6 0,-1 1 0,0-1 0,0 0 0,0 1 0,0-1 0,1 0 0,-1 0 0,0 1 0,0-1 0,0 0 0,0 1 0,0-1 0,0 0 0,0 1 0,0-1 0,0 0 0,0 1 0,0-1 0,0 0 0,0 1 0,0-1 0,0 0 0,0 1 0,0-1 0,0 0 0,0 1 0,0-1 0,-1 0 0,1 1 0,0-1 0,0 0 0,0 0 0,0 1 0,-1-1 0,1 0 0,0 0 0,0 1 0,-1-1 0,1 0 0,-30 7 0,-23-9 0,37 1 0,0 1 0,-30 2 0,46-2 0,0 0 0,0 0 0,0 0 0,0 1 0,0-1 0,0 0 0,0 0 0,0 0 0,0 0 0,0 0 0,0 0 0,0 0 0,0 0 0,0 0 0,0 0 0,0 0 0,0 0 0,0 0 0,0 1 0,0-1 0,0 0 0,0 0 0,0 0 0,0 0 0,0 0 0,0 0 0,0 0 0,0 0 0,0 0 0,0 0 0,0 0 0,0 0 0,0 1 0,0-1 0,0 0 0,0 0 0,0 0 0,0 0 0,0 0 0,0 0 0,0 0 0,0 0 0,0 0 0,0 0 0,-1 0 0,1 0 0,0 0 0,0 0 0,0 0 0,0 0 0,0 0 0,0 0 0,0 0 0,13 5 0,15 1 0,-92-7 0,35 1 0,25 0 0,13 0 0,2 0 0,70 5 0,-81-5 0,1 0 0,-1 1 0,1-1 0,0 0 0,-1 0 0,1 0 0,0 0 0,-1 0 0,1 0 0,0-1 0,-1 1 0,1 0 0,0 0 0,-1 0 0,1-1 0,-1 1 0,1 0 0,0 0 0,-1-1 0,1 1 0,-1-1 0,1 1 0,-1 0 0,1-1 0,-1 1 0,0-1 0,1 1 0,-1-1 0,1 0 0,-1 1 0,0-1 0,0 1 0,1-2 0,1-28 0,-3 21 0,0 0 0,-1 1 0,0-1 0,-7-14 0,-1 1 0,1 0 0,-11-43 0,-9-23 0,26 78 0,0 1 0,0 0 0,2-1 0,-1 1 0,1-1 0,0 0 0,1-10 0,-6-45 0,2 39 0,1 1 0,1 0 0,2-1 0,2-30 0,0-6 0,-1 44 0,1 0 0,1 0 0,1 1 0,7-23 0,8-47 0,-5-59 0,-9 119 0,-4 25 0,0-1 0,-1 0 0,1 0 0,0 0 0,-1 0 0,0 0 0,0 0 0,0 0 0,0 0 0,0 0 0,0 0 0,-1 0 0,0 0 0,1 1 0,-1-1 0,-2-5 0,1 6 0,0 1 0,0 0 0,0 0 0,0 0 0,0 0 0,0 0 0,0 0 0,0 1 0,0-1 0,0 1 0,0-1 0,-1 1 0,1 0 0,0 0 0,0 0 0,0 0 0,-1 0 0,-2 1 0,3-1 0,1 0 0,0 0 0,-1 0 0,1 0 0,-1 0 0,1 1 0,0-1 0,-1 0 0,1 1 0,-1-1 0,1 1 0,0-1 0,0 1 0,-1 0 0,1-1 0,0 1 0,0 0 0,0 0 0,0 0 0,0 0 0,0 0 0,0 0 0,0 0 0,0 1 0,0-1 0,1 0 0,-1 0 0,0 1 0,1-1 0,-1 0 0,1 2 0,0-2 0,0 0 0,1 0 0,-1 0 0,1 0 0,0 0 0,-1 0 0,1 0 0,0-1 0,-1 1 0,1 0 0,0-1 0,0 1 0,0 0 0,-1-1 0,1 1 0,0-1 0,0 1 0,0-1 0,0 1 0,0-1 0,0 0 0,0 0 0,0 1 0,0-1 0,0 0 0,0 0 0,0 0 0,0 0 0,0 0 0,1 0 0,-1-1 0,1 1 0,36-5 0,-22 2 0,18-4 0,-33 7 0,-1 0 0,1 0 0,0 0 0,0 0 0,0-1 0,0 1 0,0 0 0,0-1 0,-1 1 0,1-1 0,0 1 0,0-1 0,-1 1 0,1-1 0,0 0 0,0 1 0,-1-1 0,1 0 0,-1 1 0,1-1 0,-1 0 0,1 0 0,-1 0 0,1 0 0,-32-30 0,28 26 0,1-2 0,19 8 0,-16 2 0,-1 0 0,1 0 0,0 0 0,-1 0 0,0 0 0,1 0 0,-1 1 0,0-1 0,-1 0 0,1 0 0,-1 0 0,-1 6 0,1-1 0,-1 31 0,2 1 0,1 0 0,2 0 0,15 67 0,-10-67 0,-2 0 0,-2 0 0,-1 0 0,-6 78 0,-3-70 0,-1 50 0,7 127-1365,0-214-5461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20:36:40.546"/>
    </inkml:context>
    <inkml:brush xml:id="br0">
      <inkml:brushProperty name="width" value="0.05" units="cm"/>
      <inkml:brushProperty name="height" value="0.05" units="cm"/>
      <inkml:brushProperty name="color" value="#FFFFFF"/>
    </inkml:brush>
  </inkml:definitions>
  <inkml:trace contextRef="#ctx0" brushRef="#br0">1 1 24575</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20:36:44.187"/>
    </inkml:context>
    <inkml:brush xml:id="br0">
      <inkml:brushProperty name="width" value="0.05" units="cm"/>
      <inkml:brushProperty name="height" value="0.05" units="cm"/>
      <inkml:brushProperty name="color" value="#FFFFFF"/>
    </inkml:brush>
  </inkml:definitions>
  <inkml:trace contextRef="#ctx0" brushRef="#br0">4 239 24575,'-1'-60'-69,"-1"34"-191,2 0 1,0 0 0,2 1 0,7-42 0,-6 58-6567</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20:36:58.185"/>
    </inkml:context>
    <inkml:brush xml:id="br0">
      <inkml:brushProperty name="width" value="0.05" units="cm"/>
      <inkml:brushProperty name="height" value="0.05" units="cm"/>
      <inkml:brushProperty name="color" value="#FFFFFF"/>
    </inkml:brush>
  </inkml:definitions>
  <inkml:trace contextRef="#ctx0" brushRef="#br0">403 437 24575,'-1'1'0,"0"-1"0,-1 1 0,1-1 0,0 1 0,0-1 0,-1 1 0,1 0 0,0-1 0,0 1 0,0 0 0,0 0 0,0 0 0,0 0 0,0 0 0,0 0 0,0 0 0,0 0 0,0 0 0,1 1 0,-1-1 0,1 0 0,-1 0 0,1 1 0,-1-1 0,1 0 0,0 1 0,-1-1 0,1 1 0,0-1 0,0 3 0,-2 48 0,2-46 0,1 171 0,-1-193 0,-1-27 0,3 1 0,7-50 0,-5 69 0,-2 8 0,0-1 0,1 1 0,1 0 0,0 0 0,1 0 0,1 0 0,0 1 0,1 0 0,0 0 0,10-13 0,14-19 0,-28 40 0,1-1 0,-1 1 0,1 0 0,1 0 0,-1 1 0,1-1 0,0 1 0,0 0 0,0 0 0,1 1 0,0 0 0,0 0 0,10-6 0,-43 42 0,-47 69 0,68-88 0,1 0 0,0 0 0,1 1 0,1 0 0,0 0 0,0 0 0,2 0 0,-1 0 0,2 25 0,-1-76 0,-1 16 0,0 0 0,2 0 0,1 1 0,0-1 0,2 0 0,6-29 0,-5 43 0,-1 0 0,1 0 0,1 1 0,-1 0 0,1 0 0,0 0 0,0 0 0,1 1 0,9-8 0,62-39 0,-62 43 0,9-2 0,-21 10 0,0 0 0,0 0 0,0 0 0,0-1 0,0 1 0,0-1 0,0 0 0,0 0 0,-1 0 0,1 0 0,0 0 0,-1-1 0,0 1 0,0-1 0,3-3 0,-10 8 0,0 0 0,1 0 0,-1 0 0,1 0 0,0 1 0,-8 5 0,-5 11 0,0 0 0,2 1 0,-15 24 0,13-20 0,-32 39 0,42-53 0,-1 0 0,2 1 0,-1 0 0,2 0 0,-1 0 0,1 1 0,1-1 0,0 1 0,-4 24 0,4-19 0,-1 1 0,0-1 0,-14 28 0,16-105 0,2-20 0,3-69 0,0 140 0,0 1 0,0 0 0,0 0 0,1 0 0,0 0 0,1 0 0,0 1 0,0-1 0,10-12 0,-11 15 0,0 1 0,1 0 0,-1 0 0,1 0 0,0 0 0,0 1 0,1 0 0,-1-1 0,1 1 0,-1 1 0,1-1 0,0 1 0,0 0 0,0 0 0,0 0 0,7-1 0,120-20 0,-63 9 0,-23 13 0,-38 1 0,-1 1 0,0-2 0,1 1 0,-1-1 0,10-2 0,-17 3 0,0 0 0,0 0 0,1 0 0,-1 0 0,0 0 0,0 0 0,0 0 0,1 0 0,-1 0 0,0 0 0,0 0 0,0 0 0,0 0 0,1 0 0,-1 0 0,0 0 0,0 0 0,0 0 0,1 0 0,-1-1 0,0 1 0,0 0 0,0 0 0,0 0 0,0 0 0,1 0 0,-1-1 0,0 1 0,0 0 0,0 0 0,0 0 0,0-1 0,0 1 0,0 0 0,0 0 0,0 0 0,0 0 0,0-1 0,0 1 0,0 0 0,0 0 0,0 0 0,0-1 0,0 1 0,0 0 0,0 0 0,0 0 0,0-1 0,0 1 0,-12-8 0,-16-1 0,-21-3 0,59 13 0,1 0 0,0-1 0,0-1 0,0 0 0,0 0 0,17-5 0,27-2 0,-125-4 0,122 14 0,-44-4 0,-43 1 0,13 1 0,7-1 0,0 1 0,-1 1 0,-22 4 0,32-3 0,0 0 0,0 0 0,1 0 0,-1 1 0,0-1 0,1 1 0,0 1 0,0-1 0,0 1 0,0 0 0,0 0 0,-4 5 0,-146 161 0,178-191 0,0 0 0,44-28 0,-12 10 0,-31 24 0,-21 18 0,-14 10 0,-17 17 0,2 1 0,1 1 0,1 2 0,2 0 0,-29 60 0,43-77 0,3-8 0,1 0 0,0 0 0,0 0 0,1 0 0,0 1 0,-1 9 0,-4 31 0,1-6 0,-3 88 0,-3 26 0,11-111 0,0-35 0,1 1 0,1-1 0,0 1 0,0-1 0,1 1 0,1-1 0,5 21 0,-5-31 0,-1 1 0,0-1 0,1 0 0,0 0 0,-1 0 0,1 0 0,0 0 0,0 0 0,0 0 0,0 0 0,0-1 0,0 1 0,1-1 0,-1 0 0,1 0 0,-1 0 0,1 0 0,-1 0 0,1 0 0,-1 0 0,1-1 0,0 0 0,-1 1 0,1-1 0,0 0 0,-1 0 0,1 0 0,0-1 0,-1 1 0,1-1 0,-1 1 0,1-1 0,0 0 0,2-1 0,-3 1 0,0 0 0,0 0 0,0 0 0,-1 0 0,1 0 0,0 0 0,0 0 0,-1-1 0,1 1 0,0-1 0,-1 1 0,0-1 0,1 0 0,-1 1 0,0-1 0,0 0 0,0 0 0,0 0 0,0 0 0,0 0 0,0 0 0,-1 0 0,1 0 0,-1 0 0,0 0 0,1 0 0,-1 0 0,0-1 0,0 1 0,0 0 0,-1 0 0,1 0 0,0 0 0,-1 0 0,0 0 0,1 0 0,-1 0 0,0 0 0,0 0 0,0 0 0,0 0 0,0 0 0,-2-1 0,-72-123 0,55 73 0,17 43 0,0 0 0,-1 1 0,0 0 0,0-1 0,-1 1 0,-11-16 0,21 65 0,9-5 0,24 43 0,4 10 0,-28-65 0,-12-24 0,-7-14 0,-82-159 0,67 147 0,20 27 0,0 0 0,0 0 0,0 0 0,0 0 0,0 0 0,0 0 0,0-1 0,-1 1 0,1 0 0,0 0 0,0 0 0,0 0 0,0 0 0,0 0 0,0 0 0,0 0 0,-1 0 0,1 0 0,0 0 0,0 0 0,0 0 0,0 0 0,0 0 0,0 0 0,-1 0 0,1 0 0,0 0 0,0 0 0,0 0 0,0 0 0,0 0 0,0 0 0,0 0 0,-1 0 0,1 0 0,0 0 0,0 0 0,0 0 0,0 0 0,0 0 0,0 1 0,0-1 0,0 0 0,-1 0 0,1 0 0,0 0 0,0 0 0,0 0 0,0 0 0,0 0 0,0 1 0,0-1 0,0 0 0,0 0 0,0 0 0,0 0 0,0 1 0,3 18 0,10 17 0,1-1 0,2-1 0,23 38 0,-37-67 0,0-1 0,1 1 0,0-1 0,0 1 0,0-1 0,0 0 0,1 0 0,-1-1 0,1 1 0,0-1 0,0 1 0,1-1 0,-1-1 0,1 1 0,-1 0 0,1-1 0,0 0 0,0 0 0,0-1 0,0 1 0,0-1 0,0 0 0,0 0 0,1-1 0,4 0 0,42 8 0,-49-8 0,0 1 0,-1-1 0,1 1 0,0 0 0,-1 0 0,1 0 0,-1 0 0,1 0 0,-1 1 0,0-1 0,1 1 0,-1 0 0,0-1 0,0 1 0,0 0 0,2 3 0,-4-4 0,0-1 0,-1 1 0,1-1 0,0 1 0,0-1 0,-1 1 0,1-1 0,-1 0 0,1 1 0,0-1 0,-1 0 0,1 1 0,-1-1 0,1 0 0,-1 0 0,1 1 0,0-1 0,-1 0 0,1 0 0,-1 0 0,1 0 0,-1 0 0,1 0 0,-1 1 0,0-1 0,1 0 0,-1-1 0,1 1 0,-1 0 0,1 0 0,-1 0 0,1 0 0,-1 0 0,0-1 0,-21 0 0,7-3 0,-32-5 0,45 8 0,0 1 0,0 0 0,-1 0 0,1 0 0,0 0 0,0 0 0,0 0 0,0 0 0,0 0 0,0 1 0,0-1 0,0 1 0,0 0 0,0 0 0,0-1 0,-3 3 0,5-2 0,0-1 0,0 0 0,-1 0 0,1 0 0,0 1 0,0-1 0,0 0 0,0 1 0,0-1 0,-1 0 0,1 0 0,0 1 0,0-1 0,0 0 0,0 1 0,0-1 0,0 0 0,0 1 0,0-1 0,0 0 0,0 0 0,0 1 0,0-1 0,0 0 0,0 1 0,1-1 0,-1 0 0,0 0 0,0 1 0,0-1 0,0 0 0,0 0 0,1 1 0,-1-1 0,0 0 0,0 0 0,0 1 0,1-1 0,-1 0 0,0 0 0,18 11 0,18 0 0,8-4 0,1-2 0,48-2 0,-131-4 0,22-1 0,0 1 0,0 1 0,0 1 0,0 0 0,-17 4 0,37-1 0,15 3 0,23 3 0,57-6 0,-57-5 0,-33 1 0,-11 0 0,-64-1 0,-71 2 0,137-1 0,-1 0 0,0 0 0,1 0 0,-1 0 0,1 0 0,-1 0 0,0 0 0,1 0 0,-1 0 0,0 0 0,1 0 0,-1 0 0,1 1 0,-1-1 0,0 0 0,1 0 0,-1 1 0,1-1 0,-1 0 0,1 1 0,-1-1 0,1 0 0,-1 1 0,1-1 0,0 1 0,-1 0 0,13 7 0,28 4 0,179-12 0,-271 1 0,28 1 0,0-2 0,0 0 0,0-2 0,1-1 0,-32-7 0,66 12 0,0-2 0,0 1 0,0-1 0,12-2 0,13 0 0,44 2 0,-48 0 0,-28 0 0,-10 0 0,-112 2 0,-126-4 0,197-3 0,-65-3 0,80 6 0,-60-9 0,60 5 0,-63-2 0,64 7 0,21 0 0,1 1 0,-1 0 0,0 0 0,0 1 0,-13 3 0,23-4 0,-1 0 0,1 0 0,0 0 0,-1 0 0,1 0 0,0 0 0,-1 0 0,1 0 0,0 0 0,-1 0 0,1 0 0,0 0 0,-1 0 0,1 1 0,0-1 0,0 0 0,-1 0 0,1 0 0,0 1 0,0-1 0,-1 0 0,1 0 0,0 1 0,0-1 0,-1 0 0,1 0 0,0 1 0,0-1 0,0 0 0,0 1 0,0-1 0,-1 0 0,1 1 0,0-1 0,0 0 0,0 1 0,0-1 0,0 1 0,12 6 0,19 2 0,23 2 0,-102-11 0,27 1 0,35 0 0,814-1 0,-978 0-1365,139 0-5461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49:26.786"/>
    </inkml:context>
    <inkml:brush xml:id="br0">
      <inkml:brushProperty name="width" value="0.2" units="cm"/>
      <inkml:brushProperty name="height" value="0.2" units="cm"/>
      <inkml:brushProperty name="color" value="#FFFFFF"/>
    </inkml:brush>
  </inkml:definitions>
  <inkml:trace contextRef="#ctx0" brushRef="#br0">1 38 24575,'4'0'0,"7"0"0,5 0 0,5 0 0,3 0 0,2 0 0,1 0 0,0 0 0,1 0 0,-5-5 0,-2-1 0,0 0 0,1 2 0,-3-4 0,0 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20:39:17.978"/>
    </inkml:context>
    <inkml:brush xml:id="br0">
      <inkml:brushProperty name="width" value="0.05" units="cm"/>
      <inkml:brushProperty name="height" value="0.05" units="cm"/>
      <inkml:brushProperty name="color" value="#FFFFFF"/>
    </inkml:brush>
  </inkml:definitions>
  <inkml:trace contextRef="#ctx0" brushRef="#br0">1 0 24575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56:18.143"/>
    </inkml:context>
    <inkml:brush xml:id="br0">
      <inkml:brushProperty name="width" value="0.025" units="cm"/>
      <inkml:brushProperty name="height" value="0.025" units="cm"/>
      <inkml:brushProperty name="color" value="#FFFFFF"/>
    </inkml:brush>
  </inkml:definitions>
  <inkml:trace contextRef="#ctx0" brushRef="#br0">1 0 24575,'1'4'0,"1"-1"0,-1 1 0,1-1 0,0 0 0,0 0 0,0 0 0,1 0 0,-1 0 0,1-1 0,-1 1 0,1-1 0,4 3 0,11 13 0,-8-1-115,22 25 359,-31-41-285,0 0-1,0 0 1,0-1-1,-1 1 1,1 0-1,0-1 1,0 1-1,0 0 1,0-1-1,0 1 1,0-1-1,1 1 1,-1-1-1,0 0 1,0 1-1,0-1 1,0 0-1,0 0 1,1 0-1,-1 0 1,0 0-1,0 0 1,0 0-1,0 0 1,1-1-1,-1 1 1,0 0-1,0-1 1,0 1-1,0-1 0,0 1 1,0-1-1,0 1 1,0-1-1,1-1 1,4-3-6785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56:18.499"/>
    </inkml:context>
    <inkml:brush xml:id="br0">
      <inkml:brushProperty name="width" value="0.025" units="cm"/>
      <inkml:brushProperty name="height" value="0.025" units="cm"/>
      <inkml:brushProperty name="color" value="#FFFFFF"/>
    </inkml:brush>
  </inkml:definitions>
  <inkml:trace contextRef="#ctx0" brushRef="#br0">0 0 24575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56:19.009"/>
    </inkml:context>
    <inkml:brush xml:id="br0">
      <inkml:brushProperty name="width" value="0.025" units="cm"/>
      <inkml:brushProperty name="height" value="0.025" units="cm"/>
      <inkml:brushProperty name="color" value="#FFFFFF"/>
    </inkml:brush>
  </inkml:definitions>
  <inkml:trace contextRef="#ctx0" brushRef="#br0">0 1 24575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56:19.766"/>
    </inkml:context>
    <inkml:brush xml:id="br0">
      <inkml:brushProperty name="width" value="0.025" units="cm"/>
      <inkml:brushProperty name="height" value="0.025" units="cm"/>
      <inkml:brushProperty name="color" value="#FFFFFF"/>
    </inkml:brush>
  </inkml:definitions>
  <inkml:trace contextRef="#ctx0" brushRef="#br0">0 1 24575,'3'0'0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56:20.919"/>
    </inkml:context>
    <inkml:brush xml:id="br0">
      <inkml:brushProperty name="width" value="0.025" units="cm"/>
      <inkml:brushProperty name="height" value="0.025" units="cm"/>
      <inkml:brushProperty name="color" value="#FFFFFF"/>
    </inkml:brush>
  </inkml:definitions>
  <inkml:trace contextRef="#ctx0" brushRef="#br0">22 28 24575,'-2'0'0,"-1"-2"0,0-4 0,-2 1 0,0-3 0,2 1-8191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BA67E1-452D-4920-8CF5-DB457F3E9992}" type="datetimeFigureOut">
              <a:rPr lang="en-US" smtClean="0"/>
              <a:t>1/25/2022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07B812-F373-4A5F-B937-27A00DBF1BC5}" type="slidenum">
              <a:rPr lang="en-US" smtClean="0"/>
              <a:t>‹#›</a:t>
            </a:fld>
            <a:endParaRPr lang="en-US"/>
          </a:p>
        </p:txBody>
      </p:sp>
    </p:spTree>
    <p:extLst>
      <p:ext uri="{BB962C8B-B14F-4D97-AF65-F5344CB8AC3E}">
        <p14:creationId xmlns:p14="http://schemas.microsoft.com/office/powerpoint/2010/main" val="567968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https://visualhunt.com/f7/photo/32891036558/2ed24545c0/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EFDE5-AE1E-4954-8124-6AD7E3C40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5208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project sponsor is Dr. Rajan Kumar, he is an Associate Professor at the FAMU-FSU college of engineering and the Director of the Florida Center for Advanced Aero-Propulsion. Our project advisor is Dr. Jonas Gustavsson who works as an </a:t>
            </a:r>
            <a:r>
              <a:rPr lang="en-US" b="0" i="0">
                <a:solidFill>
                  <a:srgbClr val="333333"/>
                </a:solidFill>
                <a:effectLst/>
                <a:latin typeface="Helvetica Neue"/>
              </a:rPr>
              <a:t>Associate Scientist at FCAAP.</a:t>
            </a:r>
            <a:endParaRPr lang="en-US"/>
          </a:p>
        </p:txBody>
      </p:sp>
      <p:sp>
        <p:nvSpPr>
          <p:cNvPr id="4" name="Slide Number Placeholder 3"/>
          <p:cNvSpPr>
            <a:spLocks noGrp="1"/>
          </p:cNvSpPr>
          <p:nvPr>
            <p:ph type="sldNum" sz="quarter" idx="5"/>
          </p:nvPr>
        </p:nvSpPr>
        <p:spPr/>
        <p:txBody>
          <a:bodyPr/>
          <a:lstStyle/>
          <a:p>
            <a:fld id="{002EFDE5-AE1E-4954-8124-6AD7E3C40871}" type="slidenum">
              <a:rPr lang="en-US" smtClean="0"/>
              <a:t>3</a:t>
            </a:fld>
            <a:endParaRPr lang="en-US"/>
          </a:p>
        </p:txBody>
      </p:sp>
    </p:spTree>
    <p:extLst>
      <p:ext uri="{BB962C8B-B14F-4D97-AF65-F5344CB8AC3E}">
        <p14:creationId xmlns:p14="http://schemas.microsoft.com/office/powerpoint/2010/main" val="127140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07B812-F373-4A5F-B937-27A00DBF1BC5}" type="slidenum">
              <a:rPr lang="en-US" smtClean="0"/>
              <a:t>5</a:t>
            </a:fld>
            <a:endParaRPr lang="en-US"/>
          </a:p>
        </p:txBody>
      </p:sp>
    </p:spTree>
    <p:extLst>
      <p:ext uri="{BB962C8B-B14F-4D97-AF65-F5344CB8AC3E}">
        <p14:creationId xmlns:p14="http://schemas.microsoft.com/office/powerpoint/2010/main" val="1668955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https://visualhunt.com/f7/photo/32891036558/2ed24545c0/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EFDE5-AE1E-4954-8124-6AD7E3C40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1532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2EFDE5-AE1E-4954-8124-6AD7E3C40871}" type="slidenum">
              <a:rPr lang="en-US" smtClean="0"/>
              <a:t>22</a:t>
            </a:fld>
            <a:endParaRPr lang="en-US"/>
          </a:p>
        </p:txBody>
      </p:sp>
    </p:spTree>
    <p:extLst>
      <p:ext uri="{BB962C8B-B14F-4D97-AF65-F5344CB8AC3E}">
        <p14:creationId xmlns:p14="http://schemas.microsoft.com/office/powerpoint/2010/main" val="3335143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2EFDE5-AE1E-4954-8124-6AD7E3C40871}" type="slidenum">
              <a:rPr lang="en-US" smtClean="0"/>
              <a:t>24</a:t>
            </a:fld>
            <a:endParaRPr lang="en-US"/>
          </a:p>
        </p:txBody>
      </p:sp>
    </p:spTree>
    <p:extLst>
      <p:ext uri="{BB962C8B-B14F-4D97-AF65-F5344CB8AC3E}">
        <p14:creationId xmlns:p14="http://schemas.microsoft.com/office/powerpoint/2010/main" val="3793438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2EFDE5-AE1E-4954-8124-6AD7E3C40871}" type="slidenum">
              <a:rPr lang="en-US" smtClean="0"/>
              <a:t>25</a:t>
            </a:fld>
            <a:endParaRPr lang="en-US"/>
          </a:p>
        </p:txBody>
      </p:sp>
    </p:spTree>
    <p:extLst>
      <p:ext uri="{BB962C8B-B14F-4D97-AF65-F5344CB8AC3E}">
        <p14:creationId xmlns:p14="http://schemas.microsoft.com/office/powerpoint/2010/main" val="2873100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2EFDE5-AE1E-4954-8124-6AD7E3C40871}" type="slidenum">
              <a:rPr lang="en-US" smtClean="0"/>
              <a:t>26</a:t>
            </a:fld>
            <a:endParaRPr lang="en-US"/>
          </a:p>
        </p:txBody>
      </p:sp>
    </p:spTree>
    <p:extLst>
      <p:ext uri="{BB962C8B-B14F-4D97-AF65-F5344CB8AC3E}">
        <p14:creationId xmlns:p14="http://schemas.microsoft.com/office/powerpoint/2010/main" val="2243217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7B51F21A-F1FC-404B-BEB5-258B3C52941B}"/>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BD74A22-C085-47DC-948C-1FA9925958ED}"/>
              </a:ext>
            </a:extLst>
          </p:cNvPr>
          <p:cNvSpPr>
            <a:spLocks noGrp="1"/>
          </p:cNvSpPr>
          <p:nvPr>
            <p:ph type="sldNum" sz="quarter" idx="5"/>
          </p:nvPr>
        </p:nvSpPr>
        <p:spPr>
          <a:xfrm>
            <a:off x="3974534" y="8835998"/>
            <a:ext cx="3040592" cy="466752"/>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smcconomy@eng.famu.fsu.edu</a:t>
            </a:r>
          </a:p>
          <a:p>
            <a:pPr marL="0" marR="0" lvl="0" indent="0" algn="r" defTabSz="914400" rtl="0" eaLnBrk="1" fontAlgn="auto" latinLnBrk="0" hangingPunct="1">
              <a:lnSpc>
                <a:spcPct val="100000"/>
              </a:lnSpc>
              <a:spcBef>
                <a:spcPts val="0"/>
              </a:spcBef>
              <a:spcAft>
                <a:spcPts val="0"/>
              </a:spcAft>
              <a:buClrTx/>
              <a:buSzTx/>
              <a:buFontTx/>
              <a:buNone/>
              <a:tabLst/>
              <a:defRPr/>
            </a:pPr>
            <a:fld id="{EA048D8C-6117-40E4-8E16-004DA18562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Header Placeholder 3">
            <a:extLst>
              <a:ext uri="{FF2B5EF4-FFF2-40B4-BE49-F238E27FC236}">
                <a16:creationId xmlns:a16="http://schemas.microsoft.com/office/drawing/2014/main" id="{181059FB-B1EE-4E11-B75C-14BCF7DCF7F1}"/>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7875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C0F3E-4A09-436A-9BBB-B046EC34874C}"/>
              </a:ext>
            </a:extLst>
          </p:cNvPr>
          <p:cNvSpPr>
            <a:spLocks noGrp="1"/>
          </p:cNvSpPr>
          <p:nvPr>
            <p:ph type="ctrTitle"/>
          </p:nvPr>
        </p:nvSpPr>
        <p:spPr>
          <a:xfrm>
            <a:off x="838199" y="1122363"/>
            <a:ext cx="10515599" cy="2260355"/>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E146AC5B-A832-438B-B781-FE132E5AAD69}"/>
              </a:ext>
            </a:extLst>
          </p:cNvPr>
          <p:cNvSpPr>
            <a:spLocks noGrp="1"/>
          </p:cNvSpPr>
          <p:nvPr>
            <p:ph type="subTitle" idx="1"/>
          </p:nvPr>
        </p:nvSpPr>
        <p:spPr>
          <a:xfrm>
            <a:off x="838200" y="3602038"/>
            <a:ext cx="10515600" cy="1655762"/>
          </a:xfrm>
        </p:spPr>
        <p:txBody>
          <a:bodyPr/>
          <a:lstStyle>
            <a:lvl1pPr marL="0" indent="0" algn="l">
              <a:buNone/>
              <a:defRPr sz="2400">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Footer Placeholder 4">
            <a:extLst>
              <a:ext uri="{FF2B5EF4-FFF2-40B4-BE49-F238E27FC236}">
                <a16:creationId xmlns:a16="http://schemas.microsoft.com/office/drawing/2014/main" id="{A2AF1849-F7DF-4428-8791-CDE01476CB79}"/>
              </a:ext>
            </a:extLst>
          </p:cNvPr>
          <p:cNvSpPr>
            <a:spLocks noGrp="1"/>
          </p:cNvSpPr>
          <p:nvPr>
            <p:ph type="ftr" sz="quarter" idx="3"/>
          </p:nvPr>
        </p:nvSpPr>
        <p:spPr>
          <a:xfrm>
            <a:off x="4038600" y="6209024"/>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8" name="Slide Number Placeholder 5">
            <a:extLst>
              <a:ext uri="{FF2B5EF4-FFF2-40B4-BE49-F238E27FC236}">
                <a16:creationId xmlns:a16="http://schemas.microsoft.com/office/drawing/2014/main" id="{A6352D44-B364-42A1-8D5E-BCFA866BC207}"/>
              </a:ext>
            </a:extLst>
          </p:cNvPr>
          <p:cNvSpPr>
            <a:spLocks noGrp="1"/>
          </p:cNvSpPr>
          <p:nvPr>
            <p:ph type="sldNum" sz="quarter" idx="4"/>
          </p:nvPr>
        </p:nvSpPr>
        <p:spPr>
          <a:xfrm>
            <a:off x="11353800" y="6209024"/>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Tree>
    <p:extLst>
      <p:ext uri="{BB962C8B-B14F-4D97-AF65-F5344CB8AC3E}">
        <p14:creationId xmlns:p14="http://schemas.microsoft.com/office/powerpoint/2010/main" val="1853529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CAC61-1959-44FA-8A93-F4B1FECD3D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7A0646-0B52-49E3-9349-C902CFC17E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28A237A-1713-4B4E-961F-D4A79D934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Footer Placeholder 4">
            <a:extLst>
              <a:ext uri="{FF2B5EF4-FFF2-40B4-BE49-F238E27FC236}">
                <a16:creationId xmlns:a16="http://schemas.microsoft.com/office/drawing/2014/main" id="{15B3B4FA-F86C-4A54-AFAB-544DAE57316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3D9B0C6B-D7A4-47B6-B443-041EBC0AFC54}"/>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8" name="Content Placeholder 2">
            <a:extLst>
              <a:ext uri="{FF2B5EF4-FFF2-40B4-BE49-F238E27FC236}">
                <a16:creationId xmlns:a16="http://schemas.microsoft.com/office/drawing/2014/main" id="{331E84F8-12C5-40E5-A45C-E4BEFB7ED94D}"/>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272974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838200" y="1825625"/>
            <a:ext cx="347472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4404360" y="1825625"/>
            <a:ext cx="694944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1C2CC54A-A1B1-40AC-8006-ABA9B9FC05F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2C7F4A8C-DEC5-477A-A674-4F1B2015B2F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7" name="Content Placeholder 2">
            <a:extLst>
              <a:ext uri="{FF2B5EF4-FFF2-40B4-BE49-F238E27FC236}">
                <a16:creationId xmlns:a16="http://schemas.microsoft.com/office/drawing/2014/main" id="{BD5E60FA-03DC-4DD3-ADB5-558FDAFF1803}"/>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955736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Two-third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28800"/>
            <a:ext cx="347472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199" y="1828800"/>
            <a:ext cx="694944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5B3DA184-B0C9-474F-8A7B-BECFCD743D8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399EE9E5-A378-44F2-BF9B-3202813097B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7" name="Content Placeholder 2">
            <a:extLst>
              <a:ext uri="{FF2B5EF4-FFF2-40B4-BE49-F238E27FC236}">
                <a16:creationId xmlns:a16="http://schemas.microsoft.com/office/drawing/2014/main" id="{F4882E59-CF7D-41E5-88A8-18E87385456E}"/>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58088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ub Heading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5A75-5113-0442-B764-1FD593F8FE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9788" y="1675886"/>
            <a:ext cx="10515600" cy="676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D13C29-A3D5-9E4C-B068-E58B25DE406F}"/>
              </a:ext>
            </a:extLst>
          </p:cNvPr>
          <p:cNvSpPr>
            <a:spLocks noGrp="1"/>
          </p:cNvSpPr>
          <p:nvPr>
            <p:ph sz="half" idx="2"/>
          </p:nvPr>
        </p:nvSpPr>
        <p:spPr>
          <a:xfrm>
            <a:off x="839788" y="2337360"/>
            <a:ext cx="3474720"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7AD8FAD-63EC-D640-8732-76DCA0C4AA69}"/>
              </a:ext>
            </a:extLst>
          </p:cNvPr>
          <p:cNvSpPr>
            <a:spLocks noGrp="1"/>
          </p:cNvSpPr>
          <p:nvPr>
            <p:ph sz="quarter" idx="4"/>
          </p:nvPr>
        </p:nvSpPr>
        <p:spPr>
          <a:xfrm>
            <a:off x="4419600" y="2337360"/>
            <a:ext cx="6935788"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A54EEF4-638C-4F27-9E79-C445BD2A794D}"/>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C9491CCE-C01C-4615-8BA6-1CD1D608290A}"/>
              </a:ext>
            </a:extLst>
          </p:cNvPr>
          <p:cNvSpPr>
            <a:spLocks noGrp="1"/>
          </p:cNvSpPr>
          <p:nvPr>
            <p:ph type="sldNum" sz="quarter" idx="10"/>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9" name="Content Placeholder 2">
            <a:extLst>
              <a:ext uri="{FF2B5EF4-FFF2-40B4-BE49-F238E27FC236}">
                <a16:creationId xmlns:a16="http://schemas.microsoft.com/office/drawing/2014/main" id="{5A07CFA4-F15B-47EA-AF7F-A6AD3A832D20}"/>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8848204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3474720" cy="4061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435864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2EC4D44-4A53-41D3-8C59-04C89173B82B}"/>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5434E3D2-21FE-4821-84C7-F37A9A655F4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10" name="Content Placeholder 2">
            <a:extLst>
              <a:ext uri="{FF2B5EF4-FFF2-40B4-BE49-F238E27FC236}">
                <a16:creationId xmlns:a16="http://schemas.microsoft.com/office/drawing/2014/main" id="{F8467819-2C73-41C7-911A-62CAD25D642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9930862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with Bottom Two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6205728" y="2958660"/>
            <a:ext cx="5148072" cy="2971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725735"/>
            <a:ext cx="10515600" cy="11978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58660"/>
            <a:ext cx="514807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D3272883-C5F6-453F-B642-5AEA9FCD1997}"/>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925BA8CE-14C6-4487-821D-849D15E3017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10" name="Content Placeholder 2">
            <a:extLst>
              <a:ext uri="{FF2B5EF4-FFF2-40B4-BE49-F238E27FC236}">
                <a16:creationId xmlns:a16="http://schemas.microsoft.com/office/drawing/2014/main" id="{055D11A9-8D12-43A7-91C1-D86FDA27EC0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7109179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with Bottom Three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10515600" cy="1092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4E81A263-0818-47C6-8419-B105D8EC142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1E4EFF03-7379-4634-8CE7-1E50B37A21D1}"/>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11" name="Content Placeholder 2">
            <a:extLst>
              <a:ext uri="{FF2B5EF4-FFF2-40B4-BE49-F238E27FC236}">
                <a16:creationId xmlns:a16="http://schemas.microsoft.com/office/drawing/2014/main" id="{231353FF-A2A6-4825-8E2A-7404D3B1662D}"/>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7262419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Column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1804140"/>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804139"/>
            <a:ext cx="3474720" cy="365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79080" y="1804138"/>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8200" y="5457498"/>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8640" y="5475891"/>
            <a:ext cx="3474720"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75037" y="5475891"/>
            <a:ext cx="3478763"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Footer Placeholder 4">
            <a:extLst>
              <a:ext uri="{FF2B5EF4-FFF2-40B4-BE49-F238E27FC236}">
                <a16:creationId xmlns:a16="http://schemas.microsoft.com/office/drawing/2014/main" id="{A4D04F55-BE80-4059-BF8A-6F702ADB4413}"/>
              </a:ext>
            </a:extLst>
          </p:cNvPr>
          <p:cNvSpPr>
            <a:spLocks noGrp="1"/>
          </p:cNvSpPr>
          <p:nvPr>
            <p:ph type="ftr" sz="quarter" idx="17"/>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2" name="Slide Number Placeholder 5">
            <a:extLst>
              <a:ext uri="{FF2B5EF4-FFF2-40B4-BE49-F238E27FC236}">
                <a16:creationId xmlns:a16="http://schemas.microsoft.com/office/drawing/2014/main" id="{706B4632-E0C2-463B-8EB6-1D869E087FA6}"/>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16" name="Content Placeholder 2">
            <a:extLst>
              <a:ext uri="{FF2B5EF4-FFF2-40B4-BE49-F238E27FC236}">
                <a16:creationId xmlns:a16="http://schemas.microsoft.com/office/drawing/2014/main" id="{3E6AA582-4E7B-49AE-837A-566C2DE0F9DC}"/>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7497567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Columns and 2 Row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41248" y="1777261"/>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82128"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41248" y="5545217"/>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0882"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82128"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2">
            <a:extLst>
              <a:ext uri="{FF2B5EF4-FFF2-40B4-BE49-F238E27FC236}">
                <a16:creationId xmlns:a16="http://schemas.microsoft.com/office/drawing/2014/main" id="{5CA77C8D-4613-8845-985D-FCB670E2C17C}"/>
              </a:ext>
            </a:extLst>
          </p:cNvPr>
          <p:cNvSpPr>
            <a:spLocks noGrp="1"/>
          </p:cNvSpPr>
          <p:nvPr>
            <p:ph type="body" idx="17"/>
          </p:nvPr>
        </p:nvSpPr>
        <p:spPr>
          <a:xfrm>
            <a:off x="841248" y="3367525"/>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4">
            <a:extLst>
              <a:ext uri="{FF2B5EF4-FFF2-40B4-BE49-F238E27FC236}">
                <a16:creationId xmlns:a16="http://schemas.microsoft.com/office/drawing/2014/main" id="{9ACC2017-E855-D94A-8292-EDAF9ACDEF26}"/>
              </a:ext>
            </a:extLst>
          </p:cNvPr>
          <p:cNvSpPr>
            <a:spLocks noGrp="1"/>
          </p:cNvSpPr>
          <p:nvPr>
            <p:ph type="body" sz="quarter" idx="18"/>
          </p:nvPr>
        </p:nvSpPr>
        <p:spPr>
          <a:xfrm>
            <a:off x="4350882"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Text Placeholder 4">
            <a:extLst>
              <a:ext uri="{FF2B5EF4-FFF2-40B4-BE49-F238E27FC236}">
                <a16:creationId xmlns:a16="http://schemas.microsoft.com/office/drawing/2014/main" id="{9ACC2017-E855-D94A-8292-EDAF9ACDEF26}"/>
              </a:ext>
            </a:extLst>
          </p:cNvPr>
          <p:cNvSpPr>
            <a:spLocks noGrp="1"/>
          </p:cNvSpPr>
          <p:nvPr>
            <p:ph type="body" sz="quarter" idx="19"/>
          </p:nvPr>
        </p:nvSpPr>
        <p:spPr>
          <a:xfrm>
            <a:off x="7882128"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2">
            <a:extLst>
              <a:ext uri="{FF2B5EF4-FFF2-40B4-BE49-F238E27FC236}">
                <a16:creationId xmlns:a16="http://schemas.microsoft.com/office/drawing/2014/main" id="{9513AD8B-907E-B14A-9014-DF9D442D1E87}"/>
              </a:ext>
            </a:extLst>
          </p:cNvPr>
          <p:cNvSpPr>
            <a:spLocks noGrp="1"/>
          </p:cNvSpPr>
          <p:nvPr>
            <p:ph sz="half" idx="20"/>
          </p:nvPr>
        </p:nvSpPr>
        <p:spPr>
          <a:xfrm>
            <a:off x="841248" y="3930674"/>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9513AD8B-907E-B14A-9014-DF9D442D1E87}"/>
              </a:ext>
            </a:extLst>
          </p:cNvPr>
          <p:cNvSpPr>
            <a:spLocks noGrp="1"/>
          </p:cNvSpPr>
          <p:nvPr>
            <p:ph sz="half" idx="21"/>
          </p:nvPr>
        </p:nvSpPr>
        <p:spPr>
          <a:xfrm>
            <a:off x="4358640" y="3930673"/>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9513AD8B-907E-B14A-9014-DF9D442D1E87}"/>
              </a:ext>
            </a:extLst>
          </p:cNvPr>
          <p:cNvSpPr>
            <a:spLocks noGrp="1"/>
          </p:cNvSpPr>
          <p:nvPr>
            <p:ph sz="half" idx="22"/>
          </p:nvPr>
        </p:nvSpPr>
        <p:spPr>
          <a:xfrm>
            <a:off x="7882128" y="3930672"/>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Footer Placeholder 4">
            <a:extLst>
              <a:ext uri="{FF2B5EF4-FFF2-40B4-BE49-F238E27FC236}">
                <a16:creationId xmlns:a16="http://schemas.microsoft.com/office/drawing/2014/main" id="{16936372-A19F-455C-B945-16E5A35B7510}"/>
              </a:ext>
            </a:extLst>
          </p:cNvPr>
          <p:cNvSpPr>
            <a:spLocks noGrp="1"/>
          </p:cNvSpPr>
          <p:nvPr>
            <p:ph type="ftr" sz="quarter" idx="2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9" name="Slide Number Placeholder 5">
            <a:extLst>
              <a:ext uri="{FF2B5EF4-FFF2-40B4-BE49-F238E27FC236}">
                <a16:creationId xmlns:a16="http://schemas.microsoft.com/office/drawing/2014/main" id="{8B0ABDF7-8194-447D-A272-1A3DC021677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23" name="Content Placeholder 2">
            <a:extLst>
              <a:ext uri="{FF2B5EF4-FFF2-40B4-BE49-F238E27FC236}">
                <a16:creationId xmlns:a16="http://schemas.microsoft.com/office/drawing/2014/main" id="{9A3F2760-6514-4032-8AF5-6083FD049095}"/>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205786302"/>
      </p:ext>
    </p:extLst>
  </p:cSld>
  <p:clrMapOvr>
    <a:masterClrMapping/>
  </p:clrMapOvr>
  <p:extLst>
    <p:ext uri="{DCECCB84-F9BA-43D5-87BE-67443E8EF086}">
      <p15:sldGuideLst xmlns:p15="http://schemas.microsoft.com/office/powerpoint/2012/main">
        <p15:guide id="1" orient="horz" pos="252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67899-E73B-4BF9-A6F6-10BDBA8425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B12140-12DE-4EFB-AB1A-A5EAB1EF41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D305A53-3690-46D2-A104-5A1EEDF081D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3FC9C7AF-C253-42E7-B992-6028FA2225C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7" name="Content Placeholder 2">
            <a:extLst>
              <a:ext uri="{FF2B5EF4-FFF2-40B4-BE49-F238E27FC236}">
                <a16:creationId xmlns:a16="http://schemas.microsoft.com/office/drawing/2014/main" id="{BB95E99A-9F80-4C7D-AAC6-2D59D6135ED3}"/>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35920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80706-718F-4937-AE41-91149A90C7D8}"/>
              </a:ext>
            </a:extLst>
          </p:cNvPr>
          <p:cNvSpPr>
            <a:spLocks noGrp="1"/>
          </p:cNvSpPr>
          <p:nvPr>
            <p:ph type="title"/>
          </p:nvPr>
        </p:nvSpPr>
        <p:spPr>
          <a:xfrm>
            <a:off x="831850" y="689827"/>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1C3683-A134-4A73-87DC-7E4AA575ED41}"/>
              </a:ext>
            </a:extLst>
          </p:cNvPr>
          <p:cNvSpPr>
            <a:spLocks noGrp="1"/>
          </p:cNvSpPr>
          <p:nvPr>
            <p:ph type="body" idx="1"/>
          </p:nvPr>
        </p:nvSpPr>
        <p:spPr>
          <a:xfrm>
            <a:off x="831850" y="377177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4" name="Footer Placeholder 4">
            <a:extLst>
              <a:ext uri="{FF2B5EF4-FFF2-40B4-BE49-F238E27FC236}">
                <a16:creationId xmlns:a16="http://schemas.microsoft.com/office/drawing/2014/main" id="{7B563618-9649-4CEA-804C-6869F5CE4776}"/>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B3AA7267-3EF8-4D0F-A809-7F7DE091B38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Tree>
    <p:extLst>
      <p:ext uri="{BB962C8B-B14F-4D97-AF65-F5344CB8AC3E}">
        <p14:creationId xmlns:p14="http://schemas.microsoft.com/office/powerpoint/2010/main" val="27762767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E3BB56-D9D7-483D-B6AE-4CD0E22D42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2D5739-7C4F-4F55-8B39-9D9B57482A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F880194F-5426-44AE-8F73-1EED5432429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09B7EBA2-D578-4400-BB2D-8C170D8B55E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7" name="Content Placeholder 2">
            <a:extLst>
              <a:ext uri="{FF2B5EF4-FFF2-40B4-BE49-F238E27FC236}">
                <a16:creationId xmlns:a16="http://schemas.microsoft.com/office/drawing/2014/main" id="{CD84267E-569B-4A7C-BE85-D236CF2BBC8A}"/>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4878670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C0F3E-4A09-436A-9BBB-B046EC34874C}"/>
              </a:ext>
            </a:extLst>
          </p:cNvPr>
          <p:cNvSpPr>
            <a:spLocks noGrp="1"/>
          </p:cNvSpPr>
          <p:nvPr>
            <p:ph type="ctrTitle"/>
          </p:nvPr>
        </p:nvSpPr>
        <p:spPr>
          <a:xfrm>
            <a:off x="838199" y="1122363"/>
            <a:ext cx="10515599" cy="2260355"/>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E146AC5B-A832-438B-B781-FE132E5AAD69}"/>
              </a:ext>
            </a:extLst>
          </p:cNvPr>
          <p:cNvSpPr>
            <a:spLocks noGrp="1"/>
          </p:cNvSpPr>
          <p:nvPr>
            <p:ph type="subTitle" idx="1"/>
          </p:nvPr>
        </p:nvSpPr>
        <p:spPr>
          <a:xfrm>
            <a:off x="838200" y="3602038"/>
            <a:ext cx="10515600" cy="1655762"/>
          </a:xfrm>
        </p:spPr>
        <p:txBody>
          <a:bodyPr/>
          <a:lstStyle>
            <a:lvl1pPr marL="0" indent="0" algn="l">
              <a:buNone/>
              <a:defRPr sz="2400">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Footer Placeholder 4">
            <a:extLst>
              <a:ext uri="{FF2B5EF4-FFF2-40B4-BE49-F238E27FC236}">
                <a16:creationId xmlns:a16="http://schemas.microsoft.com/office/drawing/2014/main" id="{A2AF1849-F7DF-4428-8791-CDE01476CB79}"/>
              </a:ext>
            </a:extLst>
          </p:cNvPr>
          <p:cNvSpPr>
            <a:spLocks noGrp="1"/>
          </p:cNvSpPr>
          <p:nvPr>
            <p:ph type="ftr" sz="quarter" idx="3"/>
          </p:nvPr>
        </p:nvSpPr>
        <p:spPr>
          <a:xfrm>
            <a:off x="4038600" y="6209024"/>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8" name="Slide Number Placeholder 5">
            <a:extLst>
              <a:ext uri="{FF2B5EF4-FFF2-40B4-BE49-F238E27FC236}">
                <a16:creationId xmlns:a16="http://schemas.microsoft.com/office/drawing/2014/main" id="{A6352D44-B364-42A1-8D5E-BCFA866BC207}"/>
              </a:ext>
            </a:extLst>
          </p:cNvPr>
          <p:cNvSpPr>
            <a:spLocks noGrp="1"/>
          </p:cNvSpPr>
          <p:nvPr>
            <p:ph type="sldNum" sz="quarter" idx="4"/>
          </p:nvPr>
        </p:nvSpPr>
        <p:spPr>
          <a:xfrm>
            <a:off x="11353800" y="6209024"/>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Tree>
    <p:extLst>
      <p:ext uri="{BB962C8B-B14F-4D97-AF65-F5344CB8AC3E}">
        <p14:creationId xmlns:p14="http://schemas.microsoft.com/office/powerpoint/2010/main" val="42000282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80706-718F-4937-AE41-91149A90C7D8}"/>
              </a:ext>
            </a:extLst>
          </p:cNvPr>
          <p:cNvSpPr>
            <a:spLocks noGrp="1"/>
          </p:cNvSpPr>
          <p:nvPr>
            <p:ph type="title"/>
          </p:nvPr>
        </p:nvSpPr>
        <p:spPr>
          <a:xfrm>
            <a:off x="831850" y="689827"/>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1C3683-A134-4A73-87DC-7E4AA575ED41}"/>
              </a:ext>
            </a:extLst>
          </p:cNvPr>
          <p:cNvSpPr>
            <a:spLocks noGrp="1"/>
          </p:cNvSpPr>
          <p:nvPr>
            <p:ph type="body" idx="1"/>
          </p:nvPr>
        </p:nvSpPr>
        <p:spPr>
          <a:xfrm>
            <a:off x="831850" y="377177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4" name="Footer Placeholder 4">
            <a:extLst>
              <a:ext uri="{FF2B5EF4-FFF2-40B4-BE49-F238E27FC236}">
                <a16:creationId xmlns:a16="http://schemas.microsoft.com/office/drawing/2014/main" id="{7B563618-9649-4CEA-804C-6869F5CE4776}"/>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B3AA7267-3EF8-4D0F-A809-7F7DE091B38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Tree>
    <p:extLst>
      <p:ext uri="{BB962C8B-B14F-4D97-AF65-F5344CB8AC3E}">
        <p14:creationId xmlns:p14="http://schemas.microsoft.com/office/powerpoint/2010/main" val="14635791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19" name="Footer Placeholder 4">
            <a:extLst>
              <a:ext uri="{FF2B5EF4-FFF2-40B4-BE49-F238E27FC236}">
                <a16:creationId xmlns:a16="http://schemas.microsoft.com/office/drawing/2014/main" id="{8D711B50-3A59-48A2-A209-B476E7DC43B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D3C81F90-0DC2-4709-914C-368BE8FBB22C}"/>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6" name="Content Placeholder 2">
            <a:extLst>
              <a:ext uri="{FF2B5EF4-FFF2-40B4-BE49-F238E27FC236}">
                <a16:creationId xmlns:a16="http://schemas.microsoft.com/office/drawing/2014/main" id="{49BB8AE0-DD96-4F82-9F50-CC0F857CB12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4859384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6938571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Conten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94C2F-79BD-7046-9D8B-099FAA394F43}"/>
              </a:ext>
            </a:extLst>
          </p:cNvPr>
          <p:cNvSpPr>
            <a:spLocks noGrp="1"/>
          </p:cNvSpPr>
          <p:nvPr>
            <p:ph idx="1"/>
          </p:nvPr>
        </p:nvSpPr>
        <p:spPr>
          <a:xfrm>
            <a:off x="838200" y="365125"/>
            <a:ext cx="10515600" cy="55627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E05DEE7E-0EF5-4292-9002-C480C26889A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1" name="Slide Number Placeholder 5">
            <a:extLst>
              <a:ext uri="{FF2B5EF4-FFF2-40B4-BE49-F238E27FC236}">
                <a16:creationId xmlns:a16="http://schemas.microsoft.com/office/drawing/2014/main" id="{1DCF93AF-E44B-4AAE-9370-805F844F5DE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6" name="Content Placeholder 2">
            <a:extLst>
              <a:ext uri="{FF2B5EF4-FFF2-40B4-BE49-F238E27FC236}">
                <a16:creationId xmlns:a16="http://schemas.microsoft.com/office/drawing/2014/main" id="{5668053A-9457-4B57-99D3-6FB087AB5CBC}"/>
              </a:ext>
            </a:extLst>
          </p:cNvPr>
          <p:cNvSpPr>
            <a:spLocks noGrp="1"/>
          </p:cNvSpPr>
          <p:nvPr>
            <p:ph sz="quarter" idx="11" hasCustomPrompt="1"/>
          </p:nvPr>
        </p:nvSpPr>
        <p:spPr>
          <a:xfrm>
            <a:off x="10363200" y="5615375"/>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2154479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Defin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AD58-0FFA-2B49-81D8-FE363DB757EE}"/>
              </a:ext>
            </a:extLst>
          </p:cNvPr>
          <p:cNvSpPr>
            <a:spLocks noGrp="1"/>
          </p:cNvSpPr>
          <p:nvPr>
            <p:ph type="title"/>
          </p:nvPr>
        </p:nvSpPr>
        <p:spPr>
          <a:xfrm>
            <a:off x="831850" y="1923391"/>
            <a:ext cx="10515600" cy="530352"/>
          </a:xfrm>
        </p:spPr>
        <p:txBody>
          <a:bodyPr anchor="b">
            <a:normAutofit/>
          </a:bodyPr>
          <a:lstStyle>
            <a:lvl1pPr>
              <a:defRPr sz="3000"/>
            </a:lvl1pPr>
          </a:lstStyle>
          <a:p>
            <a:r>
              <a:rPr lang="en-US"/>
              <a:t>Click to edit Master title style</a:t>
            </a:r>
          </a:p>
        </p:txBody>
      </p:sp>
      <p:sp>
        <p:nvSpPr>
          <p:cNvPr id="3" name="Text Placeholder 2">
            <a:extLst>
              <a:ext uri="{FF2B5EF4-FFF2-40B4-BE49-F238E27FC236}">
                <a16:creationId xmlns:a16="http://schemas.microsoft.com/office/drawing/2014/main" id="{AED4B8B8-EA03-6046-961E-F7E0DD0920BC}"/>
              </a:ext>
            </a:extLst>
          </p:cNvPr>
          <p:cNvSpPr>
            <a:spLocks noGrp="1"/>
          </p:cNvSpPr>
          <p:nvPr>
            <p:ph type="body" idx="1"/>
          </p:nvPr>
        </p:nvSpPr>
        <p:spPr>
          <a:xfrm>
            <a:off x="831850" y="2532991"/>
            <a:ext cx="10515600" cy="274302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Footer Placeholder 4">
            <a:extLst>
              <a:ext uri="{FF2B5EF4-FFF2-40B4-BE49-F238E27FC236}">
                <a16:creationId xmlns:a16="http://schemas.microsoft.com/office/drawing/2014/main" id="{04C55961-A15A-41E6-A4EE-D74BD3E2662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20CC225A-72BE-4CEE-8525-05F018C9EF8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7" name="Content Placeholder 2">
            <a:extLst>
              <a:ext uri="{FF2B5EF4-FFF2-40B4-BE49-F238E27FC236}">
                <a16:creationId xmlns:a16="http://schemas.microsoft.com/office/drawing/2014/main" id="{0CE9AEC4-5BB8-4916-BDC8-522A52E8D83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37573644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4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D841-5B96-493E-B5C6-3F11E62C5BB6}"/>
              </a:ext>
            </a:extLst>
          </p:cNvPr>
          <p:cNvSpPr>
            <a:spLocks noGrp="1"/>
          </p:cNvSpPr>
          <p:nvPr>
            <p:ph type="title"/>
          </p:nvPr>
        </p:nvSpPr>
        <p:spPr/>
        <p:txBody>
          <a:bodyPr/>
          <a:lstStyle>
            <a:lvl1pPr>
              <a:defRPr>
                <a:solidFill>
                  <a:schemeClr val="tx1"/>
                </a:solidFill>
                <a:latin typeface="Helvetica"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78A1748-C7E9-47CB-8DD5-CAF35627C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7" name="Content Placeholder 2">
            <a:extLst>
              <a:ext uri="{FF2B5EF4-FFF2-40B4-BE49-F238E27FC236}">
                <a16:creationId xmlns:a16="http://schemas.microsoft.com/office/drawing/2014/main" id="{FFB0A1A3-83F1-45A3-A8BD-BD75513A874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5928047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710CF-49A2-4213-97AF-DA25A21C4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04EFA5-E202-4E6C-A5F1-B4F64977E9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59B317-CF0E-4FCD-85DA-95449264C7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7460A1F4-B644-4380-85F1-4B428976B7AA}"/>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C0D80D14-F6EE-4B45-9F5F-4118C5C710C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8" name="Content Placeholder 2">
            <a:extLst>
              <a:ext uri="{FF2B5EF4-FFF2-40B4-BE49-F238E27FC236}">
                <a16:creationId xmlns:a16="http://schemas.microsoft.com/office/drawing/2014/main" id="{B6090B6B-9E91-41F9-A875-1B4AA3C12B47}"/>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6940837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4ACC6-4AF3-494E-9FF4-3D6976BB4E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8E2F7C-6BF2-447E-A81B-90B3223CC7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328602-84F3-432E-BE21-83160E9B91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85E86F-75AC-4737-88D2-678EE1F81F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6E115B-0FC4-454F-98C3-C635F8E4D2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4">
            <a:extLst>
              <a:ext uri="{FF2B5EF4-FFF2-40B4-BE49-F238E27FC236}">
                <a16:creationId xmlns:a16="http://schemas.microsoft.com/office/drawing/2014/main" id="{36E4F578-7476-4C5C-9ADC-184BAF2186DF}"/>
              </a:ext>
            </a:extLst>
          </p:cNvPr>
          <p:cNvSpPr>
            <a:spLocks noGrp="1"/>
          </p:cNvSpPr>
          <p:nvPr>
            <p:ph type="ftr" sz="quarter" idx="10"/>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A490FDD9-2294-4002-A71D-6A2728037810}"/>
              </a:ext>
            </a:extLst>
          </p:cNvPr>
          <p:cNvSpPr>
            <a:spLocks noGrp="1"/>
          </p:cNvSpPr>
          <p:nvPr>
            <p:ph type="sldNum" sz="quarter" idx="11"/>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9" name="Content Placeholder 2">
            <a:extLst>
              <a:ext uri="{FF2B5EF4-FFF2-40B4-BE49-F238E27FC236}">
                <a16:creationId xmlns:a16="http://schemas.microsoft.com/office/drawing/2014/main" id="{587B4786-381E-4205-B571-76421405C659}"/>
              </a:ext>
            </a:extLst>
          </p:cNvPr>
          <p:cNvSpPr>
            <a:spLocks noGrp="1"/>
          </p:cNvSpPr>
          <p:nvPr>
            <p:ph sz="quarter" idx="12"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228914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7478326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8504D-5BE4-4919-80C3-80C2B9BA80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F9A1CB-2668-4894-ADCB-A673B2D15E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8C6C71-1F51-4083-9B19-7CAAC8613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Footer Placeholder 4">
            <a:extLst>
              <a:ext uri="{FF2B5EF4-FFF2-40B4-BE49-F238E27FC236}">
                <a16:creationId xmlns:a16="http://schemas.microsoft.com/office/drawing/2014/main" id="{CDFEF0BA-0963-43B0-83AE-8D12025965C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791B9EA7-BE7C-42BF-9F7B-DB36CF81AC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7" name="Content Placeholder 2">
            <a:extLst>
              <a:ext uri="{FF2B5EF4-FFF2-40B4-BE49-F238E27FC236}">
                <a16:creationId xmlns:a16="http://schemas.microsoft.com/office/drawing/2014/main" id="{C21362B9-208D-4DB2-99B3-BA7D01212D56}"/>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8788991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CAC61-1959-44FA-8A93-F4B1FECD3D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7A0646-0B52-49E3-9349-C902CFC17E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28A237A-1713-4B4E-961F-D4A79D934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Footer Placeholder 4">
            <a:extLst>
              <a:ext uri="{FF2B5EF4-FFF2-40B4-BE49-F238E27FC236}">
                <a16:creationId xmlns:a16="http://schemas.microsoft.com/office/drawing/2014/main" id="{15B3B4FA-F86C-4A54-AFAB-544DAE57316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3D9B0C6B-D7A4-47B6-B443-041EBC0AFC54}"/>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8" name="Content Placeholder 2">
            <a:extLst>
              <a:ext uri="{FF2B5EF4-FFF2-40B4-BE49-F238E27FC236}">
                <a16:creationId xmlns:a16="http://schemas.microsoft.com/office/drawing/2014/main" id="{331E84F8-12C5-40E5-A45C-E4BEFB7ED94D}"/>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0612046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838200" y="1825625"/>
            <a:ext cx="347472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4404360" y="1825625"/>
            <a:ext cx="694944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1C2CC54A-A1B1-40AC-8006-ABA9B9FC05F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2C7F4A8C-DEC5-477A-A674-4F1B2015B2F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7" name="Content Placeholder 2">
            <a:extLst>
              <a:ext uri="{FF2B5EF4-FFF2-40B4-BE49-F238E27FC236}">
                <a16:creationId xmlns:a16="http://schemas.microsoft.com/office/drawing/2014/main" id="{BD5E60FA-03DC-4DD3-ADB5-558FDAFF1803}"/>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8840527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Two-third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28800"/>
            <a:ext cx="347472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199" y="1828800"/>
            <a:ext cx="694944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5B3DA184-B0C9-474F-8A7B-BECFCD743D8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399EE9E5-A378-44F2-BF9B-3202813097B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7" name="Content Placeholder 2">
            <a:extLst>
              <a:ext uri="{FF2B5EF4-FFF2-40B4-BE49-F238E27FC236}">
                <a16:creationId xmlns:a16="http://schemas.microsoft.com/office/drawing/2014/main" id="{F4882E59-CF7D-41E5-88A8-18E87385456E}"/>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6460172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ub Heading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5A75-5113-0442-B764-1FD593F8FE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9788" y="1675886"/>
            <a:ext cx="10515600" cy="676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D13C29-A3D5-9E4C-B068-E58B25DE406F}"/>
              </a:ext>
            </a:extLst>
          </p:cNvPr>
          <p:cNvSpPr>
            <a:spLocks noGrp="1"/>
          </p:cNvSpPr>
          <p:nvPr>
            <p:ph sz="half" idx="2"/>
          </p:nvPr>
        </p:nvSpPr>
        <p:spPr>
          <a:xfrm>
            <a:off x="839788" y="2337360"/>
            <a:ext cx="3474720"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7AD8FAD-63EC-D640-8732-76DCA0C4AA69}"/>
              </a:ext>
            </a:extLst>
          </p:cNvPr>
          <p:cNvSpPr>
            <a:spLocks noGrp="1"/>
          </p:cNvSpPr>
          <p:nvPr>
            <p:ph sz="quarter" idx="4"/>
          </p:nvPr>
        </p:nvSpPr>
        <p:spPr>
          <a:xfrm>
            <a:off x="4419600" y="2337360"/>
            <a:ext cx="6935788"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A54EEF4-638C-4F27-9E79-C445BD2A794D}"/>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C9491CCE-C01C-4615-8BA6-1CD1D608290A}"/>
              </a:ext>
            </a:extLst>
          </p:cNvPr>
          <p:cNvSpPr>
            <a:spLocks noGrp="1"/>
          </p:cNvSpPr>
          <p:nvPr>
            <p:ph type="sldNum" sz="quarter" idx="10"/>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9" name="Content Placeholder 2">
            <a:extLst>
              <a:ext uri="{FF2B5EF4-FFF2-40B4-BE49-F238E27FC236}">
                <a16:creationId xmlns:a16="http://schemas.microsoft.com/office/drawing/2014/main" id="{5A07CFA4-F15B-47EA-AF7F-A6AD3A832D20}"/>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2265337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3474720" cy="4061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435864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2EC4D44-4A53-41D3-8C59-04C89173B82B}"/>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5434E3D2-21FE-4821-84C7-F37A9A655F4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10" name="Content Placeholder 2">
            <a:extLst>
              <a:ext uri="{FF2B5EF4-FFF2-40B4-BE49-F238E27FC236}">
                <a16:creationId xmlns:a16="http://schemas.microsoft.com/office/drawing/2014/main" id="{F8467819-2C73-41C7-911A-62CAD25D642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818058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with Bottom Two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6205728" y="2958660"/>
            <a:ext cx="5148072" cy="2971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725735"/>
            <a:ext cx="10515600" cy="11978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58660"/>
            <a:ext cx="514807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D3272883-C5F6-453F-B642-5AEA9FCD1997}"/>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925BA8CE-14C6-4487-821D-849D15E3017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10" name="Content Placeholder 2">
            <a:extLst>
              <a:ext uri="{FF2B5EF4-FFF2-40B4-BE49-F238E27FC236}">
                <a16:creationId xmlns:a16="http://schemas.microsoft.com/office/drawing/2014/main" id="{055D11A9-8D12-43A7-91C1-D86FDA27EC0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980058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ntent with Bottom Three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10515600" cy="1092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4E81A263-0818-47C6-8419-B105D8EC142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1E4EFF03-7379-4634-8CE7-1E50B37A21D1}"/>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11" name="Content Placeholder 2">
            <a:extLst>
              <a:ext uri="{FF2B5EF4-FFF2-40B4-BE49-F238E27FC236}">
                <a16:creationId xmlns:a16="http://schemas.microsoft.com/office/drawing/2014/main" id="{231353FF-A2A6-4825-8E2A-7404D3B1662D}"/>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9108871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 Column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1804140"/>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804139"/>
            <a:ext cx="3474720" cy="365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79080" y="1804138"/>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8200" y="5457498"/>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8640" y="5475891"/>
            <a:ext cx="3474720"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75037" y="5475891"/>
            <a:ext cx="3478763"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Footer Placeholder 4">
            <a:extLst>
              <a:ext uri="{FF2B5EF4-FFF2-40B4-BE49-F238E27FC236}">
                <a16:creationId xmlns:a16="http://schemas.microsoft.com/office/drawing/2014/main" id="{A4D04F55-BE80-4059-BF8A-6F702ADB4413}"/>
              </a:ext>
            </a:extLst>
          </p:cNvPr>
          <p:cNvSpPr>
            <a:spLocks noGrp="1"/>
          </p:cNvSpPr>
          <p:nvPr>
            <p:ph type="ftr" sz="quarter" idx="17"/>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2" name="Slide Number Placeholder 5">
            <a:extLst>
              <a:ext uri="{FF2B5EF4-FFF2-40B4-BE49-F238E27FC236}">
                <a16:creationId xmlns:a16="http://schemas.microsoft.com/office/drawing/2014/main" id="{706B4632-E0C2-463B-8EB6-1D869E087FA6}"/>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16" name="Content Placeholder 2">
            <a:extLst>
              <a:ext uri="{FF2B5EF4-FFF2-40B4-BE49-F238E27FC236}">
                <a16:creationId xmlns:a16="http://schemas.microsoft.com/office/drawing/2014/main" id="{3E6AA582-4E7B-49AE-837A-566C2DE0F9DC}"/>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5440217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 Columns and 2 Row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41248" y="1777261"/>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82128"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41248" y="5545217"/>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0882"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82128"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2">
            <a:extLst>
              <a:ext uri="{FF2B5EF4-FFF2-40B4-BE49-F238E27FC236}">
                <a16:creationId xmlns:a16="http://schemas.microsoft.com/office/drawing/2014/main" id="{5CA77C8D-4613-8845-985D-FCB670E2C17C}"/>
              </a:ext>
            </a:extLst>
          </p:cNvPr>
          <p:cNvSpPr>
            <a:spLocks noGrp="1"/>
          </p:cNvSpPr>
          <p:nvPr>
            <p:ph type="body" idx="17"/>
          </p:nvPr>
        </p:nvSpPr>
        <p:spPr>
          <a:xfrm>
            <a:off x="841248" y="3367525"/>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4">
            <a:extLst>
              <a:ext uri="{FF2B5EF4-FFF2-40B4-BE49-F238E27FC236}">
                <a16:creationId xmlns:a16="http://schemas.microsoft.com/office/drawing/2014/main" id="{9ACC2017-E855-D94A-8292-EDAF9ACDEF26}"/>
              </a:ext>
            </a:extLst>
          </p:cNvPr>
          <p:cNvSpPr>
            <a:spLocks noGrp="1"/>
          </p:cNvSpPr>
          <p:nvPr>
            <p:ph type="body" sz="quarter" idx="18"/>
          </p:nvPr>
        </p:nvSpPr>
        <p:spPr>
          <a:xfrm>
            <a:off x="4350882"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Text Placeholder 4">
            <a:extLst>
              <a:ext uri="{FF2B5EF4-FFF2-40B4-BE49-F238E27FC236}">
                <a16:creationId xmlns:a16="http://schemas.microsoft.com/office/drawing/2014/main" id="{9ACC2017-E855-D94A-8292-EDAF9ACDEF26}"/>
              </a:ext>
            </a:extLst>
          </p:cNvPr>
          <p:cNvSpPr>
            <a:spLocks noGrp="1"/>
          </p:cNvSpPr>
          <p:nvPr>
            <p:ph type="body" sz="quarter" idx="19"/>
          </p:nvPr>
        </p:nvSpPr>
        <p:spPr>
          <a:xfrm>
            <a:off x="7882128"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2">
            <a:extLst>
              <a:ext uri="{FF2B5EF4-FFF2-40B4-BE49-F238E27FC236}">
                <a16:creationId xmlns:a16="http://schemas.microsoft.com/office/drawing/2014/main" id="{9513AD8B-907E-B14A-9014-DF9D442D1E87}"/>
              </a:ext>
            </a:extLst>
          </p:cNvPr>
          <p:cNvSpPr>
            <a:spLocks noGrp="1"/>
          </p:cNvSpPr>
          <p:nvPr>
            <p:ph sz="half" idx="20"/>
          </p:nvPr>
        </p:nvSpPr>
        <p:spPr>
          <a:xfrm>
            <a:off x="841248" y="3930674"/>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9513AD8B-907E-B14A-9014-DF9D442D1E87}"/>
              </a:ext>
            </a:extLst>
          </p:cNvPr>
          <p:cNvSpPr>
            <a:spLocks noGrp="1"/>
          </p:cNvSpPr>
          <p:nvPr>
            <p:ph sz="half" idx="21"/>
          </p:nvPr>
        </p:nvSpPr>
        <p:spPr>
          <a:xfrm>
            <a:off x="4358640" y="3930673"/>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9513AD8B-907E-B14A-9014-DF9D442D1E87}"/>
              </a:ext>
            </a:extLst>
          </p:cNvPr>
          <p:cNvSpPr>
            <a:spLocks noGrp="1"/>
          </p:cNvSpPr>
          <p:nvPr>
            <p:ph sz="half" idx="22"/>
          </p:nvPr>
        </p:nvSpPr>
        <p:spPr>
          <a:xfrm>
            <a:off x="7882128" y="3930672"/>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Footer Placeholder 4">
            <a:extLst>
              <a:ext uri="{FF2B5EF4-FFF2-40B4-BE49-F238E27FC236}">
                <a16:creationId xmlns:a16="http://schemas.microsoft.com/office/drawing/2014/main" id="{16936372-A19F-455C-B945-16E5A35B7510}"/>
              </a:ext>
            </a:extLst>
          </p:cNvPr>
          <p:cNvSpPr>
            <a:spLocks noGrp="1"/>
          </p:cNvSpPr>
          <p:nvPr>
            <p:ph type="ftr" sz="quarter" idx="2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9" name="Slide Number Placeholder 5">
            <a:extLst>
              <a:ext uri="{FF2B5EF4-FFF2-40B4-BE49-F238E27FC236}">
                <a16:creationId xmlns:a16="http://schemas.microsoft.com/office/drawing/2014/main" id="{8B0ABDF7-8194-447D-A272-1A3DC021677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23" name="Content Placeholder 2">
            <a:extLst>
              <a:ext uri="{FF2B5EF4-FFF2-40B4-BE49-F238E27FC236}">
                <a16:creationId xmlns:a16="http://schemas.microsoft.com/office/drawing/2014/main" id="{9A3F2760-6514-4032-8AF5-6083FD049095}"/>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470199504"/>
      </p:ext>
    </p:extLst>
  </p:cSld>
  <p:clrMapOvr>
    <a:masterClrMapping/>
  </p:clrMapOvr>
  <p:extLst>
    <p:ext uri="{DCECCB84-F9BA-43D5-87BE-67443E8EF086}">
      <p15:sldGuideLst xmlns:p15="http://schemas.microsoft.com/office/powerpoint/2012/main">
        <p15:guide id="1" orient="horz" pos="252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Conten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94C2F-79BD-7046-9D8B-099FAA394F43}"/>
              </a:ext>
            </a:extLst>
          </p:cNvPr>
          <p:cNvSpPr>
            <a:spLocks noGrp="1"/>
          </p:cNvSpPr>
          <p:nvPr>
            <p:ph idx="1"/>
          </p:nvPr>
        </p:nvSpPr>
        <p:spPr>
          <a:xfrm>
            <a:off x="838200" y="365125"/>
            <a:ext cx="10515600" cy="55627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E05DEE7E-0EF5-4292-9002-C480C26889A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1" name="Slide Number Placeholder 5">
            <a:extLst>
              <a:ext uri="{FF2B5EF4-FFF2-40B4-BE49-F238E27FC236}">
                <a16:creationId xmlns:a16="http://schemas.microsoft.com/office/drawing/2014/main" id="{1DCF93AF-E44B-4AAE-9370-805F844F5DE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6" name="Content Placeholder 2">
            <a:extLst>
              <a:ext uri="{FF2B5EF4-FFF2-40B4-BE49-F238E27FC236}">
                <a16:creationId xmlns:a16="http://schemas.microsoft.com/office/drawing/2014/main" id="{5668053A-9457-4B57-99D3-6FB087AB5CBC}"/>
              </a:ext>
            </a:extLst>
          </p:cNvPr>
          <p:cNvSpPr>
            <a:spLocks noGrp="1"/>
          </p:cNvSpPr>
          <p:nvPr>
            <p:ph sz="quarter" idx="11" hasCustomPrompt="1"/>
          </p:nvPr>
        </p:nvSpPr>
        <p:spPr>
          <a:xfrm>
            <a:off x="10363200" y="5615375"/>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1767251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67899-E73B-4BF9-A6F6-10BDBA8425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B12140-12DE-4EFB-AB1A-A5EAB1EF41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D305A53-3690-46D2-A104-5A1EEDF081D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3FC9C7AF-C253-42E7-B992-6028FA2225C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7" name="Content Placeholder 2">
            <a:extLst>
              <a:ext uri="{FF2B5EF4-FFF2-40B4-BE49-F238E27FC236}">
                <a16:creationId xmlns:a16="http://schemas.microsoft.com/office/drawing/2014/main" id="{BB95E99A-9F80-4C7D-AAC6-2D59D6135ED3}"/>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42062428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E3BB56-D9D7-483D-B6AE-4CD0E22D42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2D5739-7C4F-4F55-8B39-9D9B57482A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F880194F-5426-44AE-8F73-1EED5432429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09B7EBA2-D578-4400-BB2D-8C170D8B55E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7" name="Content Placeholder 2">
            <a:extLst>
              <a:ext uri="{FF2B5EF4-FFF2-40B4-BE49-F238E27FC236}">
                <a16:creationId xmlns:a16="http://schemas.microsoft.com/office/drawing/2014/main" id="{CD84267E-569B-4A7C-BE85-D236CF2BBC8A}"/>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355260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efin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AD58-0FFA-2B49-81D8-FE363DB757EE}"/>
              </a:ext>
            </a:extLst>
          </p:cNvPr>
          <p:cNvSpPr>
            <a:spLocks noGrp="1"/>
          </p:cNvSpPr>
          <p:nvPr>
            <p:ph type="title"/>
          </p:nvPr>
        </p:nvSpPr>
        <p:spPr>
          <a:xfrm>
            <a:off x="831850" y="1923391"/>
            <a:ext cx="10515600" cy="530352"/>
          </a:xfrm>
        </p:spPr>
        <p:txBody>
          <a:bodyPr anchor="b">
            <a:normAutofit/>
          </a:bodyPr>
          <a:lstStyle>
            <a:lvl1pPr>
              <a:defRPr sz="3000"/>
            </a:lvl1pPr>
          </a:lstStyle>
          <a:p>
            <a:r>
              <a:rPr lang="en-US"/>
              <a:t>Click to edit Master title style</a:t>
            </a:r>
          </a:p>
        </p:txBody>
      </p:sp>
      <p:sp>
        <p:nvSpPr>
          <p:cNvPr id="3" name="Text Placeholder 2">
            <a:extLst>
              <a:ext uri="{FF2B5EF4-FFF2-40B4-BE49-F238E27FC236}">
                <a16:creationId xmlns:a16="http://schemas.microsoft.com/office/drawing/2014/main" id="{AED4B8B8-EA03-6046-961E-F7E0DD0920BC}"/>
              </a:ext>
            </a:extLst>
          </p:cNvPr>
          <p:cNvSpPr>
            <a:spLocks noGrp="1"/>
          </p:cNvSpPr>
          <p:nvPr>
            <p:ph type="body" idx="1"/>
          </p:nvPr>
        </p:nvSpPr>
        <p:spPr>
          <a:xfrm>
            <a:off x="831850" y="2532991"/>
            <a:ext cx="10515600" cy="274302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Footer Placeholder 4">
            <a:extLst>
              <a:ext uri="{FF2B5EF4-FFF2-40B4-BE49-F238E27FC236}">
                <a16:creationId xmlns:a16="http://schemas.microsoft.com/office/drawing/2014/main" id="{04C55961-A15A-41E6-A4EE-D74BD3E2662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20CC225A-72BE-4CEE-8525-05F018C9EF8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7" name="Content Placeholder 2">
            <a:extLst>
              <a:ext uri="{FF2B5EF4-FFF2-40B4-BE49-F238E27FC236}">
                <a16:creationId xmlns:a16="http://schemas.microsoft.com/office/drawing/2014/main" id="{0CE9AEC4-5BB8-4916-BDC8-522A52E8D83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165175616"/>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4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D841-5B96-493E-B5C6-3F11E62C5BB6}"/>
              </a:ext>
            </a:extLst>
          </p:cNvPr>
          <p:cNvSpPr>
            <a:spLocks noGrp="1"/>
          </p:cNvSpPr>
          <p:nvPr>
            <p:ph type="title"/>
          </p:nvPr>
        </p:nvSpPr>
        <p:spPr/>
        <p:txBody>
          <a:bodyPr/>
          <a:lstStyle>
            <a:lvl1pPr>
              <a:defRPr>
                <a:solidFill>
                  <a:schemeClr val="tx1"/>
                </a:solidFill>
                <a:latin typeface="Helvetica"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78A1748-C7E9-47CB-8DD5-CAF35627C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7" name="Content Placeholder 2">
            <a:extLst>
              <a:ext uri="{FF2B5EF4-FFF2-40B4-BE49-F238E27FC236}">
                <a16:creationId xmlns:a16="http://schemas.microsoft.com/office/drawing/2014/main" id="{FFB0A1A3-83F1-45A3-A8BD-BD75513A874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423152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710CF-49A2-4213-97AF-DA25A21C4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04EFA5-E202-4E6C-A5F1-B4F64977E9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59B317-CF0E-4FCD-85DA-95449264C7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7460A1F4-B644-4380-85F1-4B428976B7AA}"/>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C0D80D14-F6EE-4B45-9F5F-4118C5C710C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8" name="Content Placeholder 2">
            <a:extLst>
              <a:ext uri="{FF2B5EF4-FFF2-40B4-BE49-F238E27FC236}">
                <a16:creationId xmlns:a16="http://schemas.microsoft.com/office/drawing/2014/main" id="{B6090B6B-9E91-41F9-A875-1B4AA3C12B47}"/>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775458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4ACC6-4AF3-494E-9FF4-3D6976BB4E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8E2F7C-6BF2-447E-A81B-90B3223CC7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328602-84F3-432E-BE21-83160E9B91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85E86F-75AC-4737-88D2-678EE1F81F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6E115B-0FC4-454F-98C3-C635F8E4D2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4">
            <a:extLst>
              <a:ext uri="{FF2B5EF4-FFF2-40B4-BE49-F238E27FC236}">
                <a16:creationId xmlns:a16="http://schemas.microsoft.com/office/drawing/2014/main" id="{36E4F578-7476-4C5C-9ADC-184BAF2186DF}"/>
              </a:ext>
            </a:extLst>
          </p:cNvPr>
          <p:cNvSpPr>
            <a:spLocks noGrp="1"/>
          </p:cNvSpPr>
          <p:nvPr>
            <p:ph type="ftr" sz="quarter" idx="10"/>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A490FDD9-2294-4002-A71D-6A2728037810}"/>
              </a:ext>
            </a:extLst>
          </p:cNvPr>
          <p:cNvSpPr>
            <a:spLocks noGrp="1"/>
          </p:cNvSpPr>
          <p:nvPr>
            <p:ph type="sldNum" sz="quarter" idx="11"/>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9" name="Content Placeholder 2">
            <a:extLst>
              <a:ext uri="{FF2B5EF4-FFF2-40B4-BE49-F238E27FC236}">
                <a16:creationId xmlns:a16="http://schemas.microsoft.com/office/drawing/2014/main" id="{587B4786-381E-4205-B571-76421405C659}"/>
              </a:ext>
            </a:extLst>
          </p:cNvPr>
          <p:cNvSpPr>
            <a:spLocks noGrp="1"/>
          </p:cNvSpPr>
          <p:nvPr>
            <p:ph sz="quarter" idx="12"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967175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8504D-5BE4-4919-80C3-80C2B9BA80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F9A1CB-2668-4894-ADCB-A673B2D15E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8C6C71-1F51-4083-9B19-7CAAC8613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Footer Placeholder 4">
            <a:extLst>
              <a:ext uri="{FF2B5EF4-FFF2-40B4-BE49-F238E27FC236}">
                <a16:creationId xmlns:a16="http://schemas.microsoft.com/office/drawing/2014/main" id="{CDFEF0BA-0963-43B0-83AE-8D12025965C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791B9EA7-BE7C-42BF-9F7B-DB36CF81AC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7" name="Content Placeholder 2">
            <a:extLst>
              <a:ext uri="{FF2B5EF4-FFF2-40B4-BE49-F238E27FC236}">
                <a16:creationId xmlns:a16="http://schemas.microsoft.com/office/drawing/2014/main" id="{C21362B9-208D-4DB2-99B3-BA7D01212D56}"/>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776621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w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image" Target="../media/image1.wmf"/><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3CA2C76-7C22-478F-8C60-B045B81E3397}"/>
              </a:ext>
            </a:extLst>
          </p:cNvPr>
          <p:cNvSpPr>
            <a:spLocks noGrp="1"/>
          </p:cNvSpPr>
          <p:nvPr>
            <p:ph type="body" idx="1"/>
          </p:nvPr>
        </p:nvSpPr>
        <p:spPr>
          <a:xfrm>
            <a:off x="838200" y="1825625"/>
            <a:ext cx="10515600" cy="40166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4AE1909E-E193-4A1E-8592-B70F4F308F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7" name="Rectangle 6">
            <a:extLst>
              <a:ext uri="{FF2B5EF4-FFF2-40B4-BE49-F238E27FC236}">
                <a16:creationId xmlns:a16="http://schemas.microsoft.com/office/drawing/2014/main" id="{61CB8D19-CBB1-4E6D-A791-578D4ACA168A}"/>
              </a:ext>
            </a:extLst>
          </p:cNvPr>
          <p:cNvSpPr/>
          <p:nvPr/>
        </p:nvSpPr>
        <p:spPr>
          <a:xfrm>
            <a:off x="0" y="5917223"/>
            <a:ext cx="12192000" cy="940777"/>
          </a:xfrm>
          <a:prstGeom prst="rect">
            <a:avLst/>
          </a:prstGeom>
          <a:solidFill>
            <a:srgbClr val="B7B09C">
              <a:alpha val="50196"/>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DE7E104-C647-4D90-BEBC-E4EFF847DEBF}"/>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204139" y="6114321"/>
            <a:ext cx="2149661" cy="495448"/>
          </a:xfrm>
          <a:prstGeom prst="rect">
            <a:avLst/>
          </a:prstGeom>
        </p:spPr>
      </p:pic>
      <p:sp>
        <p:nvSpPr>
          <p:cNvPr id="19" name="Footer Placeholder 4">
            <a:extLst>
              <a:ext uri="{FF2B5EF4-FFF2-40B4-BE49-F238E27FC236}">
                <a16:creationId xmlns:a16="http://schemas.microsoft.com/office/drawing/2014/main" id="{570C9E5D-3D11-4CEA-B225-546A0FD9A47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71ED141F-7A10-4EAF-AA91-0BACA62E5D08}"/>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5" name="TextBox 4">
            <a:extLst>
              <a:ext uri="{FF2B5EF4-FFF2-40B4-BE49-F238E27FC236}">
                <a16:creationId xmlns:a16="http://schemas.microsoft.com/office/drawing/2014/main" id="{3F13DF6F-8EBC-44DB-834C-7F7182F04FEB}"/>
              </a:ext>
            </a:extLst>
          </p:cNvPr>
          <p:cNvSpPr txBox="1"/>
          <p:nvPr/>
        </p:nvSpPr>
        <p:spPr>
          <a:xfrm>
            <a:off x="203454" y="6233721"/>
            <a:ext cx="3278462" cy="307777"/>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Department of Mechanical Engineering</a:t>
            </a:r>
          </a:p>
        </p:txBody>
      </p:sp>
    </p:spTree>
    <p:extLst>
      <p:ext uri="{BB962C8B-B14F-4D97-AF65-F5344CB8AC3E}">
        <p14:creationId xmlns:p14="http://schemas.microsoft.com/office/powerpoint/2010/main" val="252374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Lst>
  <p:hf hdr="0" ftr="0" dt="0"/>
  <p:txStyles>
    <p:titleStyle>
      <a:lvl1pPr algn="l" defTabSz="914400" rtl="0" eaLnBrk="1" latinLnBrk="0" hangingPunct="1">
        <a:lnSpc>
          <a:spcPct val="90000"/>
        </a:lnSpc>
        <a:spcBef>
          <a:spcPct val="0"/>
        </a:spcBef>
        <a:buNone/>
        <a:defRPr sz="4400" b="1" kern="1200">
          <a:solidFill>
            <a:schemeClr val="tx1"/>
          </a:solidFill>
          <a:latin typeface="Helvetica" pitchFamily="2"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3CA2C76-7C22-478F-8C60-B045B81E3397}"/>
              </a:ext>
            </a:extLst>
          </p:cNvPr>
          <p:cNvSpPr>
            <a:spLocks noGrp="1"/>
          </p:cNvSpPr>
          <p:nvPr>
            <p:ph type="body" idx="1"/>
          </p:nvPr>
        </p:nvSpPr>
        <p:spPr>
          <a:xfrm>
            <a:off x="838200" y="1825625"/>
            <a:ext cx="10515600" cy="40166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4AE1909E-E193-4A1E-8592-B70F4F308F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7" name="Rectangle 6">
            <a:extLst>
              <a:ext uri="{FF2B5EF4-FFF2-40B4-BE49-F238E27FC236}">
                <a16:creationId xmlns:a16="http://schemas.microsoft.com/office/drawing/2014/main" id="{61CB8D19-CBB1-4E6D-A791-578D4ACA168A}"/>
              </a:ext>
            </a:extLst>
          </p:cNvPr>
          <p:cNvSpPr/>
          <p:nvPr/>
        </p:nvSpPr>
        <p:spPr>
          <a:xfrm>
            <a:off x="0" y="5917223"/>
            <a:ext cx="12192000" cy="940777"/>
          </a:xfrm>
          <a:prstGeom prst="rect">
            <a:avLst/>
          </a:prstGeom>
          <a:solidFill>
            <a:srgbClr val="B7B09C">
              <a:alpha val="50196"/>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DE7E104-C647-4D90-BEBC-E4EFF847DEB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204139" y="6114321"/>
            <a:ext cx="2149661" cy="495448"/>
          </a:xfrm>
          <a:prstGeom prst="rect">
            <a:avLst/>
          </a:prstGeom>
        </p:spPr>
      </p:pic>
      <p:sp>
        <p:nvSpPr>
          <p:cNvPr id="19" name="Footer Placeholder 4">
            <a:extLst>
              <a:ext uri="{FF2B5EF4-FFF2-40B4-BE49-F238E27FC236}">
                <a16:creationId xmlns:a16="http://schemas.microsoft.com/office/drawing/2014/main" id="{570C9E5D-3D11-4CEA-B225-546A0FD9A47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71ED141F-7A10-4EAF-AA91-0BACA62E5D08}"/>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5" name="TextBox 4">
            <a:extLst>
              <a:ext uri="{FF2B5EF4-FFF2-40B4-BE49-F238E27FC236}">
                <a16:creationId xmlns:a16="http://schemas.microsoft.com/office/drawing/2014/main" id="{3F13DF6F-8EBC-44DB-834C-7F7182F04FEB}"/>
              </a:ext>
            </a:extLst>
          </p:cNvPr>
          <p:cNvSpPr txBox="1"/>
          <p:nvPr/>
        </p:nvSpPr>
        <p:spPr>
          <a:xfrm>
            <a:off x="203454" y="6233721"/>
            <a:ext cx="3278462" cy="307777"/>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Department of Mechanical Engineering</a:t>
            </a:r>
          </a:p>
        </p:txBody>
      </p:sp>
    </p:spTree>
    <p:extLst>
      <p:ext uri="{BB962C8B-B14F-4D97-AF65-F5344CB8AC3E}">
        <p14:creationId xmlns:p14="http://schemas.microsoft.com/office/powerpoint/2010/main" val="21877946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Lst>
  <p:hf hdr="0" ftr="0" dt="0"/>
  <p:txStyles>
    <p:titleStyle>
      <a:lvl1pPr algn="l" defTabSz="914400" rtl="0" eaLnBrk="1" latinLnBrk="0" hangingPunct="1">
        <a:lnSpc>
          <a:spcPct val="90000"/>
        </a:lnSpc>
        <a:spcBef>
          <a:spcPct val="0"/>
        </a:spcBef>
        <a:buNone/>
        <a:defRPr sz="4400" b="1" kern="1200">
          <a:solidFill>
            <a:schemeClr val="tx1"/>
          </a:solidFill>
          <a:latin typeface="Helvetica" pitchFamily="2"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6.xml"/><Relationship Id="rId5" Type="http://schemas.openxmlformats.org/officeDocument/2006/relationships/image" Target="../media/image42.sv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png"/><Relationship Id="rId9" Type="http://schemas.openxmlformats.org/officeDocument/2006/relationships/image" Target="../media/image50.png"/></Relationships>
</file>

<file path=ppt/slides/_rels/slide1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svg"/><Relationship Id="rId7" Type="http://schemas.openxmlformats.org/officeDocument/2006/relationships/image" Target="../media/image58.svg"/><Relationship Id="rId2" Type="http://schemas.openxmlformats.org/officeDocument/2006/relationships/image" Target="../media/image53.png"/><Relationship Id="rId1" Type="http://schemas.openxmlformats.org/officeDocument/2006/relationships/slideLayout" Target="../slideLayouts/slideLayout27.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 Id="rId9" Type="http://schemas.openxmlformats.org/officeDocument/2006/relationships/image" Target="../media/image60.sv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7.png"/><Relationship Id="rId1" Type="http://schemas.openxmlformats.org/officeDocument/2006/relationships/slideLayout" Target="../slideLayouts/slideLayout27.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7.sv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7.svg"/></Relationships>
</file>

<file path=ppt/slides/_rels/slide27.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27.xml"/><Relationship Id="rId5" Type="http://schemas.openxmlformats.org/officeDocument/2006/relationships/image" Target="../media/image69.svg"/><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3.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9.jpe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3.xml"/><Relationship Id="rId4" Type="http://schemas.openxmlformats.org/officeDocument/2006/relationships/image" Target="../media/image7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80.svg"/><Relationship Id="rId7" Type="http://schemas.openxmlformats.org/officeDocument/2006/relationships/image" Target="../media/image84.svg"/><Relationship Id="rId2" Type="http://schemas.openxmlformats.org/officeDocument/2006/relationships/image" Target="../media/image79.png"/><Relationship Id="rId1" Type="http://schemas.openxmlformats.org/officeDocument/2006/relationships/slideLayout" Target="../slideLayouts/slideLayout23.xml"/><Relationship Id="rId6" Type="http://schemas.openxmlformats.org/officeDocument/2006/relationships/image" Target="../media/image83.png"/><Relationship Id="rId5" Type="http://schemas.openxmlformats.org/officeDocument/2006/relationships/image" Target="../media/image82.svg"/><Relationship Id="rId4" Type="http://schemas.openxmlformats.org/officeDocument/2006/relationships/image" Target="../media/image81.png"/><Relationship Id="rId9" Type="http://schemas.openxmlformats.org/officeDocument/2006/relationships/image" Target="../media/image63.svg"/></Relationships>
</file>

<file path=ppt/slides/_rels/slide34.xml.rels><?xml version="1.0" encoding="UTF-8" standalone="yes"?>
<Relationships xmlns="http://schemas.openxmlformats.org/package/2006/relationships"><Relationship Id="rId13" Type="http://schemas.openxmlformats.org/officeDocument/2006/relationships/image" Target="../media/image16.png"/><Relationship Id="rId18" Type="http://schemas.openxmlformats.org/officeDocument/2006/relationships/customXml" Target="../ink/ink27.xml"/><Relationship Id="rId26" Type="http://schemas.openxmlformats.org/officeDocument/2006/relationships/image" Target="../media/image22.png"/><Relationship Id="rId39" Type="http://schemas.openxmlformats.org/officeDocument/2006/relationships/customXml" Target="../ink/ink38.xml"/><Relationship Id="rId21" Type="http://schemas.openxmlformats.org/officeDocument/2006/relationships/customXml" Target="../ink/ink29.xml"/><Relationship Id="rId34" Type="http://schemas.openxmlformats.org/officeDocument/2006/relationships/image" Target="../media/image26.png"/><Relationship Id="rId42" Type="http://schemas.openxmlformats.org/officeDocument/2006/relationships/image" Target="../media/image30.png"/><Relationship Id="rId7" Type="http://schemas.openxmlformats.org/officeDocument/2006/relationships/image" Target="../media/image13.png"/><Relationship Id="rId2" Type="http://schemas.openxmlformats.org/officeDocument/2006/relationships/image" Target="../media/image10.png"/><Relationship Id="rId16" Type="http://schemas.openxmlformats.org/officeDocument/2006/relationships/customXml" Target="../ink/ink26.xml"/><Relationship Id="rId29" Type="http://schemas.openxmlformats.org/officeDocument/2006/relationships/customXml" Target="../ink/ink33.xml"/><Relationship Id="rId1" Type="http://schemas.openxmlformats.org/officeDocument/2006/relationships/slideLayout" Target="../slideLayouts/slideLayout6.xml"/><Relationship Id="rId6" Type="http://schemas.openxmlformats.org/officeDocument/2006/relationships/customXml" Target="../ink/ink21.xml"/><Relationship Id="rId11" Type="http://schemas.openxmlformats.org/officeDocument/2006/relationships/image" Target="../media/image15.png"/><Relationship Id="rId24" Type="http://schemas.openxmlformats.org/officeDocument/2006/relationships/image" Target="../media/image21.png"/><Relationship Id="rId32" Type="http://schemas.openxmlformats.org/officeDocument/2006/relationships/image" Target="../media/image25.png"/><Relationship Id="rId37" Type="http://schemas.openxmlformats.org/officeDocument/2006/relationships/customXml" Target="../ink/ink37.xml"/><Relationship Id="rId40" Type="http://schemas.openxmlformats.org/officeDocument/2006/relationships/image" Target="../media/image29.png"/><Relationship Id="rId45" Type="http://schemas.openxmlformats.org/officeDocument/2006/relationships/image" Target="../media/image32.svg"/><Relationship Id="rId5" Type="http://schemas.microsoft.com/office/2007/relationships/hdphoto" Target="../media/hdphoto1.wdp"/><Relationship Id="rId15" Type="http://schemas.openxmlformats.org/officeDocument/2006/relationships/image" Target="../media/image17.png"/><Relationship Id="rId23" Type="http://schemas.openxmlformats.org/officeDocument/2006/relationships/customXml" Target="../ink/ink30.xml"/><Relationship Id="rId28" Type="http://schemas.openxmlformats.org/officeDocument/2006/relationships/image" Target="../media/image23.png"/><Relationship Id="rId36" Type="http://schemas.openxmlformats.org/officeDocument/2006/relationships/image" Target="../media/image27.png"/><Relationship Id="rId10" Type="http://schemas.openxmlformats.org/officeDocument/2006/relationships/customXml" Target="../ink/ink23.xml"/><Relationship Id="rId19" Type="http://schemas.openxmlformats.org/officeDocument/2006/relationships/customXml" Target="../ink/ink28.xml"/><Relationship Id="rId31" Type="http://schemas.openxmlformats.org/officeDocument/2006/relationships/customXml" Target="../ink/ink34.xml"/><Relationship Id="rId44" Type="http://schemas.openxmlformats.org/officeDocument/2006/relationships/image" Target="../media/image31.png"/><Relationship Id="rId4" Type="http://schemas.openxmlformats.org/officeDocument/2006/relationships/image" Target="../media/image12.png"/><Relationship Id="rId9" Type="http://schemas.openxmlformats.org/officeDocument/2006/relationships/image" Target="../media/image14.png"/><Relationship Id="rId14" Type="http://schemas.openxmlformats.org/officeDocument/2006/relationships/customXml" Target="../ink/ink25.xml"/><Relationship Id="rId22" Type="http://schemas.openxmlformats.org/officeDocument/2006/relationships/image" Target="../media/image20.png"/><Relationship Id="rId27" Type="http://schemas.openxmlformats.org/officeDocument/2006/relationships/customXml" Target="../ink/ink32.xml"/><Relationship Id="rId30" Type="http://schemas.openxmlformats.org/officeDocument/2006/relationships/image" Target="../media/image24.png"/><Relationship Id="rId35" Type="http://schemas.openxmlformats.org/officeDocument/2006/relationships/customXml" Target="../ink/ink36.xml"/><Relationship Id="rId43" Type="http://schemas.openxmlformats.org/officeDocument/2006/relationships/customXml" Target="../ink/ink40.xml"/><Relationship Id="rId8" Type="http://schemas.openxmlformats.org/officeDocument/2006/relationships/customXml" Target="../ink/ink22.xml"/><Relationship Id="rId3" Type="http://schemas.openxmlformats.org/officeDocument/2006/relationships/image" Target="../media/image11.svg"/><Relationship Id="rId12" Type="http://schemas.openxmlformats.org/officeDocument/2006/relationships/customXml" Target="../ink/ink24.xml"/><Relationship Id="rId17" Type="http://schemas.openxmlformats.org/officeDocument/2006/relationships/image" Target="../media/image18.png"/><Relationship Id="rId25" Type="http://schemas.openxmlformats.org/officeDocument/2006/relationships/customXml" Target="../ink/ink31.xml"/><Relationship Id="rId33" Type="http://schemas.openxmlformats.org/officeDocument/2006/relationships/customXml" Target="../ink/ink35.xml"/><Relationship Id="rId38" Type="http://schemas.openxmlformats.org/officeDocument/2006/relationships/image" Target="../media/image28.png"/><Relationship Id="rId20" Type="http://schemas.openxmlformats.org/officeDocument/2006/relationships/image" Target="../media/image19.png"/><Relationship Id="rId41" Type="http://schemas.openxmlformats.org/officeDocument/2006/relationships/customXml" Target="../ink/ink3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3" Type="http://schemas.openxmlformats.org/officeDocument/2006/relationships/image" Target="../media/image16.png"/><Relationship Id="rId18" Type="http://schemas.openxmlformats.org/officeDocument/2006/relationships/customXml" Target="../ink/ink7.xml"/><Relationship Id="rId26" Type="http://schemas.openxmlformats.org/officeDocument/2006/relationships/image" Target="../media/image22.png"/><Relationship Id="rId39" Type="http://schemas.openxmlformats.org/officeDocument/2006/relationships/customXml" Target="../ink/ink18.xml"/><Relationship Id="rId21" Type="http://schemas.openxmlformats.org/officeDocument/2006/relationships/customXml" Target="../ink/ink9.xml"/><Relationship Id="rId34" Type="http://schemas.openxmlformats.org/officeDocument/2006/relationships/image" Target="../media/image26.png"/><Relationship Id="rId42" Type="http://schemas.openxmlformats.org/officeDocument/2006/relationships/image" Target="../media/image30.png"/><Relationship Id="rId7" Type="http://schemas.openxmlformats.org/officeDocument/2006/relationships/image" Target="../media/image13.png"/><Relationship Id="rId2" Type="http://schemas.openxmlformats.org/officeDocument/2006/relationships/image" Target="../media/image10.png"/><Relationship Id="rId16" Type="http://schemas.openxmlformats.org/officeDocument/2006/relationships/customXml" Target="../ink/ink6.xml"/><Relationship Id="rId29" Type="http://schemas.openxmlformats.org/officeDocument/2006/relationships/customXml" Target="../ink/ink13.xml"/><Relationship Id="rId1" Type="http://schemas.openxmlformats.org/officeDocument/2006/relationships/slideLayout" Target="../slideLayouts/slideLayout6.xml"/><Relationship Id="rId6" Type="http://schemas.openxmlformats.org/officeDocument/2006/relationships/customXml" Target="../ink/ink1.xml"/><Relationship Id="rId11" Type="http://schemas.openxmlformats.org/officeDocument/2006/relationships/image" Target="../media/image15.png"/><Relationship Id="rId24" Type="http://schemas.openxmlformats.org/officeDocument/2006/relationships/image" Target="../media/image21.png"/><Relationship Id="rId32" Type="http://schemas.openxmlformats.org/officeDocument/2006/relationships/image" Target="../media/image25.png"/><Relationship Id="rId37" Type="http://schemas.openxmlformats.org/officeDocument/2006/relationships/customXml" Target="../ink/ink17.xml"/><Relationship Id="rId40" Type="http://schemas.openxmlformats.org/officeDocument/2006/relationships/image" Target="../media/image29.png"/><Relationship Id="rId45" Type="http://schemas.openxmlformats.org/officeDocument/2006/relationships/image" Target="../media/image32.svg"/><Relationship Id="rId5" Type="http://schemas.microsoft.com/office/2007/relationships/hdphoto" Target="../media/hdphoto1.wdp"/><Relationship Id="rId15" Type="http://schemas.openxmlformats.org/officeDocument/2006/relationships/image" Target="../media/image17.png"/><Relationship Id="rId23" Type="http://schemas.openxmlformats.org/officeDocument/2006/relationships/customXml" Target="../ink/ink10.xml"/><Relationship Id="rId28" Type="http://schemas.openxmlformats.org/officeDocument/2006/relationships/image" Target="../media/image23.png"/><Relationship Id="rId36" Type="http://schemas.openxmlformats.org/officeDocument/2006/relationships/image" Target="../media/image27.png"/><Relationship Id="rId10" Type="http://schemas.openxmlformats.org/officeDocument/2006/relationships/customXml" Target="../ink/ink3.xml"/><Relationship Id="rId19" Type="http://schemas.openxmlformats.org/officeDocument/2006/relationships/customXml" Target="../ink/ink8.xml"/><Relationship Id="rId31" Type="http://schemas.openxmlformats.org/officeDocument/2006/relationships/customXml" Target="../ink/ink14.xml"/><Relationship Id="rId44" Type="http://schemas.openxmlformats.org/officeDocument/2006/relationships/image" Target="../media/image31.png"/><Relationship Id="rId4" Type="http://schemas.openxmlformats.org/officeDocument/2006/relationships/image" Target="../media/image12.png"/><Relationship Id="rId9" Type="http://schemas.openxmlformats.org/officeDocument/2006/relationships/image" Target="../media/image14.png"/><Relationship Id="rId14" Type="http://schemas.openxmlformats.org/officeDocument/2006/relationships/customXml" Target="../ink/ink5.xml"/><Relationship Id="rId22" Type="http://schemas.openxmlformats.org/officeDocument/2006/relationships/image" Target="../media/image20.png"/><Relationship Id="rId27" Type="http://schemas.openxmlformats.org/officeDocument/2006/relationships/customXml" Target="../ink/ink12.xml"/><Relationship Id="rId30" Type="http://schemas.openxmlformats.org/officeDocument/2006/relationships/image" Target="../media/image24.png"/><Relationship Id="rId35" Type="http://schemas.openxmlformats.org/officeDocument/2006/relationships/customXml" Target="../ink/ink16.xml"/><Relationship Id="rId43" Type="http://schemas.openxmlformats.org/officeDocument/2006/relationships/customXml" Target="../ink/ink20.xml"/><Relationship Id="rId8" Type="http://schemas.openxmlformats.org/officeDocument/2006/relationships/customXml" Target="../ink/ink2.xml"/><Relationship Id="rId3" Type="http://schemas.openxmlformats.org/officeDocument/2006/relationships/image" Target="../media/image11.svg"/><Relationship Id="rId12" Type="http://schemas.openxmlformats.org/officeDocument/2006/relationships/customXml" Target="../ink/ink4.xml"/><Relationship Id="rId17" Type="http://schemas.openxmlformats.org/officeDocument/2006/relationships/image" Target="../media/image18.png"/><Relationship Id="rId25" Type="http://schemas.openxmlformats.org/officeDocument/2006/relationships/customXml" Target="../ink/ink11.xml"/><Relationship Id="rId33" Type="http://schemas.openxmlformats.org/officeDocument/2006/relationships/customXml" Target="../ink/ink15.xml"/><Relationship Id="rId38" Type="http://schemas.openxmlformats.org/officeDocument/2006/relationships/image" Target="../media/image28.png"/><Relationship Id="rId20" Type="http://schemas.openxmlformats.org/officeDocument/2006/relationships/image" Target="../media/image19.png"/><Relationship Id="rId41" Type="http://schemas.openxmlformats.org/officeDocument/2006/relationships/customXml" Target="../ink/ink19.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1" name="Slide Number Placeholder 40">
            <a:extLst>
              <a:ext uri="{FF2B5EF4-FFF2-40B4-BE49-F238E27FC236}">
                <a16:creationId xmlns:a16="http://schemas.microsoft.com/office/drawing/2014/main" id="{EA8C3F95-66B5-452D-8153-3216AE05622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04101C-439A-4B4A-8615-B63CB065D830}"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76374790-2055-45CC-90F4-A0DF3D8E1BEC}"/>
              </a:ext>
            </a:extLst>
          </p:cNvPr>
          <p:cNvSpPr/>
          <p:nvPr/>
        </p:nvSpPr>
        <p:spPr>
          <a:xfrm>
            <a:off x="1" y="0"/>
            <a:ext cx="12192000" cy="1168400"/>
          </a:xfrm>
          <a:prstGeom prst="rect">
            <a:avLst/>
          </a:prstGeom>
          <a:solidFill>
            <a:schemeClr val="tx2">
              <a:alpha val="83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Helvetica" pitchFamily="2" charset="0"/>
                <a:ea typeface="Tahoma" panose="020B0604030504040204" pitchFamily="34" charset="0"/>
                <a:cs typeface="Tahoma" panose="020B0604030504040204" pitchFamily="34" charset="0"/>
              </a:rPr>
              <a:t>Articulating Nose Cone</a:t>
            </a:r>
          </a:p>
        </p:txBody>
      </p:sp>
      <p:sp>
        <p:nvSpPr>
          <p:cNvPr id="7" name="Rectangle 6">
            <a:extLst>
              <a:ext uri="{FF2B5EF4-FFF2-40B4-BE49-F238E27FC236}">
                <a16:creationId xmlns:a16="http://schemas.microsoft.com/office/drawing/2014/main" id="{8CA289DC-ACE6-4717-BDA4-DB1992DB3EF5}"/>
              </a:ext>
            </a:extLst>
          </p:cNvPr>
          <p:cNvSpPr/>
          <p:nvPr/>
        </p:nvSpPr>
        <p:spPr>
          <a:xfrm>
            <a:off x="0" y="5962121"/>
            <a:ext cx="12192000" cy="895879"/>
          </a:xfrm>
          <a:prstGeom prst="rect">
            <a:avLst/>
          </a:prstGeom>
          <a:solidFill>
            <a:schemeClr val="tx2">
              <a:alpha val="83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Helvetica" pitchFamily="2" charset="0"/>
                <a:ea typeface="+mn-ea"/>
                <a:cs typeface="+mn-cs"/>
              </a:rPr>
              <a:t>Jed Fazler | Noah Moffeit | Nicholas Samuda | Robert Smith</a:t>
            </a:r>
          </a:p>
        </p:txBody>
      </p:sp>
    </p:spTree>
    <p:extLst>
      <p:ext uri="{BB962C8B-B14F-4D97-AF65-F5344CB8AC3E}">
        <p14:creationId xmlns:p14="http://schemas.microsoft.com/office/powerpoint/2010/main" val="5088578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D418E-8219-4A8D-AEB3-10FDDE4DAE1E}"/>
              </a:ext>
            </a:extLst>
          </p:cNvPr>
          <p:cNvSpPr>
            <a:spLocks noGrp="1"/>
          </p:cNvSpPr>
          <p:nvPr>
            <p:ph type="title"/>
          </p:nvPr>
        </p:nvSpPr>
        <p:spPr/>
        <p:txBody>
          <a:bodyPr/>
          <a:lstStyle/>
          <a:p>
            <a:pPr algn="ctr"/>
            <a:r>
              <a:rPr lang="en-US"/>
              <a:t>Concentric Surface Design</a:t>
            </a:r>
          </a:p>
        </p:txBody>
      </p:sp>
      <p:sp>
        <p:nvSpPr>
          <p:cNvPr id="4" name="Slide Number Placeholder 3">
            <a:extLst>
              <a:ext uri="{FF2B5EF4-FFF2-40B4-BE49-F238E27FC236}">
                <a16:creationId xmlns:a16="http://schemas.microsoft.com/office/drawing/2014/main" id="{E76C749D-ECF9-4E13-A1AB-6780679AA358}"/>
              </a:ext>
            </a:extLst>
          </p:cNvPr>
          <p:cNvSpPr>
            <a:spLocks noGrp="1"/>
          </p:cNvSpPr>
          <p:nvPr>
            <p:ph type="sldNum" sz="quarter" idx="4"/>
          </p:nvPr>
        </p:nvSpPr>
        <p:spPr/>
        <p:txBody>
          <a:bodyPr/>
          <a:lstStyle/>
          <a:p>
            <a:fld id="{8CE6B46B-DFAB-45F5-AC67-E85D925D7105}" type="slidenum">
              <a:rPr lang="en-US" smtClean="0"/>
              <a:t>10</a:t>
            </a:fld>
            <a:endParaRPr lang="en-US"/>
          </a:p>
        </p:txBody>
      </p:sp>
      <p:sp>
        <p:nvSpPr>
          <p:cNvPr id="5" name="Content Placeholder 4">
            <a:extLst>
              <a:ext uri="{FF2B5EF4-FFF2-40B4-BE49-F238E27FC236}">
                <a16:creationId xmlns:a16="http://schemas.microsoft.com/office/drawing/2014/main" id="{72A0FAE2-3043-45DC-8755-EB3A486CD654}"/>
              </a:ext>
            </a:extLst>
          </p:cNvPr>
          <p:cNvSpPr>
            <a:spLocks noGrp="1"/>
          </p:cNvSpPr>
          <p:nvPr>
            <p:ph sz="quarter" idx="11"/>
          </p:nvPr>
        </p:nvSpPr>
        <p:spPr/>
        <p:txBody>
          <a:bodyPr/>
          <a:lstStyle/>
          <a:p>
            <a:r>
              <a:rPr lang="en-US"/>
              <a:t>Robert Smith</a:t>
            </a:r>
          </a:p>
        </p:txBody>
      </p:sp>
      <p:pic>
        <p:nvPicPr>
          <p:cNvPr id="20" name="Picture 19" descr="A picture containing arrow&#10;&#10;Description automatically generated">
            <a:extLst>
              <a:ext uri="{FF2B5EF4-FFF2-40B4-BE49-F238E27FC236}">
                <a16:creationId xmlns:a16="http://schemas.microsoft.com/office/drawing/2014/main" id="{CDE81B4E-FF06-4ACA-8EE0-AA701C221712}"/>
              </a:ext>
            </a:extLst>
          </p:cNvPr>
          <p:cNvPicPr>
            <a:picLocks noChangeAspect="1"/>
          </p:cNvPicPr>
          <p:nvPr/>
        </p:nvPicPr>
        <p:blipFill rotWithShape="1">
          <a:blip r:embed="rId2">
            <a:extLst>
              <a:ext uri="{28A0092B-C50C-407E-A947-70E740481C1C}">
                <a14:useLocalDpi xmlns:a14="http://schemas.microsoft.com/office/drawing/2010/main" val="0"/>
              </a:ext>
            </a:extLst>
          </a:blip>
          <a:srcRect l="7619" t="33475" r="3051" b="33475"/>
          <a:stretch/>
        </p:blipFill>
        <p:spPr>
          <a:xfrm>
            <a:off x="4738997" y="1463899"/>
            <a:ext cx="6739066" cy="1926602"/>
          </a:xfrm>
          <a:prstGeom prst="rect">
            <a:avLst/>
          </a:prstGeom>
        </p:spPr>
      </p:pic>
      <p:pic>
        <p:nvPicPr>
          <p:cNvPr id="22" name="Picture 21" descr="A picture containing graphical user interface&#10;&#10;Description automatically generated">
            <a:extLst>
              <a:ext uri="{FF2B5EF4-FFF2-40B4-BE49-F238E27FC236}">
                <a16:creationId xmlns:a16="http://schemas.microsoft.com/office/drawing/2014/main" id="{C736DBC2-7580-41B9-BACC-4E28C60E795E}"/>
              </a:ext>
            </a:extLst>
          </p:cNvPr>
          <p:cNvPicPr>
            <a:picLocks noChangeAspect="1"/>
          </p:cNvPicPr>
          <p:nvPr/>
        </p:nvPicPr>
        <p:blipFill rotWithShape="1">
          <a:blip r:embed="rId3">
            <a:extLst>
              <a:ext uri="{28A0092B-C50C-407E-A947-70E740481C1C}">
                <a14:useLocalDpi xmlns:a14="http://schemas.microsoft.com/office/drawing/2010/main" val="0"/>
              </a:ext>
            </a:extLst>
          </a:blip>
          <a:srcRect l="7747" t="35035" b="35177"/>
          <a:stretch/>
        </p:blipFill>
        <p:spPr>
          <a:xfrm>
            <a:off x="4738997" y="3733573"/>
            <a:ext cx="6959577" cy="1736449"/>
          </a:xfrm>
          <a:prstGeom prst="rect">
            <a:avLst/>
          </a:prstGeom>
        </p:spPr>
      </p:pic>
      <p:sp>
        <p:nvSpPr>
          <p:cNvPr id="24" name="Content Placeholder 2">
            <a:extLst>
              <a:ext uri="{FF2B5EF4-FFF2-40B4-BE49-F238E27FC236}">
                <a16:creationId xmlns:a16="http://schemas.microsoft.com/office/drawing/2014/main" id="{B0EB7C93-EBE5-4C94-8C53-0392671FB55A}"/>
              </a:ext>
            </a:extLst>
          </p:cNvPr>
          <p:cNvSpPr>
            <a:spLocks noGrp="1"/>
          </p:cNvSpPr>
          <p:nvPr>
            <p:ph idx="1"/>
          </p:nvPr>
        </p:nvSpPr>
        <p:spPr>
          <a:xfrm>
            <a:off x="476839" y="1674904"/>
            <a:ext cx="4503723" cy="3952280"/>
          </a:xfrm>
        </p:spPr>
        <p:txBody>
          <a:bodyPr/>
          <a:lstStyle/>
          <a:p>
            <a:pPr>
              <a:buFontTx/>
              <a:buChar char="-"/>
            </a:pPr>
            <a:r>
              <a:rPr lang="en-US"/>
              <a:t>Implements the use of two angled surfaces for articulation</a:t>
            </a:r>
          </a:p>
          <a:p>
            <a:pPr marL="0" indent="0">
              <a:buNone/>
            </a:pPr>
            <a:r>
              <a:rPr lang="en-US"/>
              <a:t>- Uses two stepper motors for rotation and pitch</a:t>
            </a:r>
          </a:p>
          <a:p>
            <a:pPr marL="0" indent="0">
              <a:buNone/>
            </a:pPr>
            <a:r>
              <a:rPr lang="en-US"/>
              <a:t>- Requires a universal joint at the concentric surfaces </a:t>
            </a:r>
          </a:p>
        </p:txBody>
      </p:sp>
    </p:spTree>
    <p:extLst>
      <p:ext uri="{BB962C8B-B14F-4D97-AF65-F5344CB8AC3E}">
        <p14:creationId xmlns:p14="http://schemas.microsoft.com/office/powerpoint/2010/main" val="38104971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E13AE-275B-408C-902E-B30059BB07EA}"/>
              </a:ext>
            </a:extLst>
          </p:cNvPr>
          <p:cNvSpPr>
            <a:spLocks noGrp="1"/>
          </p:cNvSpPr>
          <p:nvPr>
            <p:ph type="title"/>
          </p:nvPr>
        </p:nvSpPr>
        <p:spPr/>
        <p:txBody>
          <a:bodyPr/>
          <a:lstStyle/>
          <a:p>
            <a:pPr algn="ctr"/>
            <a:r>
              <a:rPr lang="en-US"/>
              <a:t>Remaining Considerations</a:t>
            </a:r>
          </a:p>
        </p:txBody>
      </p:sp>
      <p:sp>
        <p:nvSpPr>
          <p:cNvPr id="4" name="Slide Number Placeholder 3">
            <a:extLst>
              <a:ext uri="{FF2B5EF4-FFF2-40B4-BE49-F238E27FC236}">
                <a16:creationId xmlns:a16="http://schemas.microsoft.com/office/drawing/2014/main" id="{55C2B2B3-E4D3-46F8-9599-610835584229}"/>
              </a:ext>
            </a:extLst>
          </p:cNvPr>
          <p:cNvSpPr>
            <a:spLocks noGrp="1"/>
          </p:cNvSpPr>
          <p:nvPr>
            <p:ph type="sldNum" sz="quarter" idx="4"/>
          </p:nvPr>
        </p:nvSpPr>
        <p:spPr/>
        <p:txBody>
          <a:bodyPr/>
          <a:lstStyle/>
          <a:p>
            <a:fld id="{8CE6B46B-DFAB-45F5-AC67-E85D925D7105}" type="slidenum">
              <a:rPr lang="en-US" smtClean="0"/>
              <a:t>11</a:t>
            </a:fld>
            <a:endParaRPr lang="en-US"/>
          </a:p>
        </p:txBody>
      </p:sp>
      <p:sp>
        <p:nvSpPr>
          <p:cNvPr id="6" name="Rectangle: Rounded Corners 5">
            <a:extLst>
              <a:ext uri="{FF2B5EF4-FFF2-40B4-BE49-F238E27FC236}">
                <a16:creationId xmlns:a16="http://schemas.microsoft.com/office/drawing/2014/main" id="{0FCCD4DB-01CC-4521-9210-756AD462C55F}"/>
              </a:ext>
            </a:extLst>
          </p:cNvPr>
          <p:cNvSpPr/>
          <p:nvPr/>
        </p:nvSpPr>
        <p:spPr>
          <a:xfrm>
            <a:off x="8733540" y="2396785"/>
            <a:ext cx="2162052" cy="2052687"/>
          </a:xfrm>
          <a:prstGeom prst="roundRect">
            <a:avLst/>
          </a:prstGeom>
          <a:gradFill flip="none" rotWithShape="1">
            <a:gsLst>
              <a:gs pos="0">
                <a:schemeClr val="accent5">
                  <a:lumMod val="67000"/>
                  <a:alpha val="75000"/>
                </a:schemeClr>
              </a:gs>
              <a:gs pos="48000">
                <a:schemeClr val="accent5">
                  <a:lumMod val="97000"/>
                  <a:lumOff val="3000"/>
                  <a:alpha val="75000"/>
                </a:schemeClr>
              </a:gs>
              <a:gs pos="100000">
                <a:schemeClr val="accent5">
                  <a:lumMod val="60000"/>
                  <a:lumOff val="40000"/>
                  <a:alpha val="75000"/>
                </a:schemeClr>
              </a:gs>
            </a:gsLst>
            <a:lin ang="1620000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58A029B-E758-4857-B487-8384C178A756}"/>
              </a:ext>
            </a:extLst>
          </p:cNvPr>
          <p:cNvSpPr/>
          <p:nvPr/>
        </p:nvSpPr>
        <p:spPr>
          <a:xfrm>
            <a:off x="1296408" y="2393206"/>
            <a:ext cx="2162052" cy="2052687"/>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60F928CA-E892-4590-9D34-B92B0A2041F2}"/>
              </a:ext>
            </a:extLst>
          </p:cNvPr>
          <p:cNvSpPr/>
          <p:nvPr/>
        </p:nvSpPr>
        <p:spPr>
          <a:xfrm>
            <a:off x="5009144" y="2402656"/>
            <a:ext cx="2162052" cy="2052687"/>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7EED551-28D7-4A1F-8152-4386CE3C1459}"/>
              </a:ext>
            </a:extLst>
          </p:cNvPr>
          <p:cNvSpPr txBox="1"/>
          <p:nvPr/>
        </p:nvSpPr>
        <p:spPr>
          <a:xfrm>
            <a:off x="4868525" y="4665659"/>
            <a:ext cx="2443298" cy="461665"/>
          </a:xfrm>
          <a:prstGeom prst="rect">
            <a:avLst/>
          </a:prstGeom>
          <a:noFill/>
        </p:spPr>
        <p:txBody>
          <a:bodyPr wrap="none" rtlCol="0">
            <a:spAutoFit/>
          </a:bodyPr>
          <a:lstStyle/>
          <a:p>
            <a:pPr algn="ctr"/>
            <a:r>
              <a:rPr lang="en-US" sz="2400" b="1">
                <a:latin typeface="Helvetica" panose="020B0604020202020204" pitchFamily="34" charset="0"/>
                <a:cs typeface="Helvetica" panose="020B0604020202020204" pitchFamily="34" charset="0"/>
              </a:rPr>
              <a:t>CONCENTRICS</a:t>
            </a:r>
          </a:p>
        </p:txBody>
      </p:sp>
      <p:sp>
        <p:nvSpPr>
          <p:cNvPr id="11" name="TextBox 10">
            <a:extLst>
              <a:ext uri="{FF2B5EF4-FFF2-40B4-BE49-F238E27FC236}">
                <a16:creationId xmlns:a16="http://schemas.microsoft.com/office/drawing/2014/main" id="{18409020-4CB6-4F61-A5F2-545D4E6230F8}"/>
              </a:ext>
            </a:extLst>
          </p:cNvPr>
          <p:cNvSpPr txBox="1"/>
          <p:nvPr/>
        </p:nvSpPr>
        <p:spPr>
          <a:xfrm>
            <a:off x="8802694" y="4692302"/>
            <a:ext cx="2064989" cy="461665"/>
          </a:xfrm>
          <a:prstGeom prst="rect">
            <a:avLst/>
          </a:prstGeom>
          <a:noFill/>
        </p:spPr>
        <p:txBody>
          <a:bodyPr wrap="none" rtlCol="0">
            <a:spAutoFit/>
          </a:bodyPr>
          <a:lstStyle/>
          <a:p>
            <a:pPr algn="ctr"/>
            <a:r>
              <a:rPr lang="en-US" sz="2400" b="1">
                <a:latin typeface="Helvetica" panose="020B0604020202020204" pitchFamily="34" charset="0"/>
                <a:cs typeface="Helvetica" panose="020B0604020202020204" pitchFamily="34" charset="0"/>
              </a:rPr>
              <a:t>TRANSITION</a:t>
            </a:r>
          </a:p>
        </p:txBody>
      </p:sp>
      <p:sp>
        <p:nvSpPr>
          <p:cNvPr id="12" name="TextBox 11">
            <a:extLst>
              <a:ext uri="{FF2B5EF4-FFF2-40B4-BE49-F238E27FC236}">
                <a16:creationId xmlns:a16="http://schemas.microsoft.com/office/drawing/2014/main" id="{3D915262-ABC6-4F57-89F3-2CD835AC877E}"/>
              </a:ext>
            </a:extLst>
          </p:cNvPr>
          <p:cNvSpPr txBox="1"/>
          <p:nvPr/>
        </p:nvSpPr>
        <p:spPr>
          <a:xfrm>
            <a:off x="1592607" y="4656210"/>
            <a:ext cx="1569660" cy="461665"/>
          </a:xfrm>
          <a:prstGeom prst="rect">
            <a:avLst/>
          </a:prstGeom>
          <a:noFill/>
        </p:spPr>
        <p:txBody>
          <a:bodyPr wrap="none" rtlCol="0">
            <a:spAutoFit/>
          </a:bodyPr>
          <a:lstStyle/>
          <a:p>
            <a:pPr algn="ctr"/>
            <a:r>
              <a:rPr lang="en-US" sz="2400" b="1">
                <a:latin typeface="Helvetica" panose="020B0604020202020204" pitchFamily="34" charset="0"/>
                <a:cs typeface="Helvetica" panose="020B0604020202020204" pitchFamily="34" charset="0"/>
              </a:rPr>
              <a:t>SCALING</a:t>
            </a:r>
          </a:p>
        </p:txBody>
      </p:sp>
      <p:pic>
        <p:nvPicPr>
          <p:cNvPr id="31" name="Content Placeholder 30" descr="Ruler with solid fill">
            <a:extLst>
              <a:ext uri="{FF2B5EF4-FFF2-40B4-BE49-F238E27FC236}">
                <a16:creationId xmlns:a16="http://schemas.microsoft.com/office/drawing/2014/main" id="{EA122668-8A1E-4897-9BF3-A23054AD426E}"/>
              </a:ext>
            </a:extLst>
          </p:cNvPr>
          <p:cNvPicPr>
            <a:picLocks noGrp="1" noChangeAspect="1"/>
          </p:cNvPicPr>
          <p:nvPr>
            <p:ph sz="quarter" idx="1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39226" y="2617478"/>
            <a:ext cx="1623041" cy="1623041"/>
          </a:xfrm>
        </p:spPr>
      </p:pic>
      <p:grpSp>
        <p:nvGrpSpPr>
          <p:cNvPr id="52" name="Group 51">
            <a:extLst>
              <a:ext uri="{FF2B5EF4-FFF2-40B4-BE49-F238E27FC236}">
                <a16:creationId xmlns:a16="http://schemas.microsoft.com/office/drawing/2014/main" id="{CE6B005B-1207-4CFC-A193-9460EE2AD88C}"/>
              </a:ext>
            </a:extLst>
          </p:cNvPr>
          <p:cNvGrpSpPr/>
          <p:nvPr/>
        </p:nvGrpSpPr>
        <p:grpSpPr>
          <a:xfrm>
            <a:off x="5181815" y="2805589"/>
            <a:ext cx="1828370" cy="1454095"/>
            <a:chOff x="5169013" y="2865120"/>
            <a:chExt cx="1828370" cy="1454095"/>
          </a:xfrm>
        </p:grpSpPr>
        <p:sp>
          <p:nvSpPr>
            <p:cNvPr id="32" name="Oval 31">
              <a:extLst>
                <a:ext uri="{FF2B5EF4-FFF2-40B4-BE49-F238E27FC236}">
                  <a16:creationId xmlns:a16="http://schemas.microsoft.com/office/drawing/2014/main" id="{BD1553B9-ADA5-49FC-9575-EAB718F73A5D}"/>
                </a:ext>
              </a:extLst>
            </p:cNvPr>
            <p:cNvSpPr/>
            <p:nvPr/>
          </p:nvSpPr>
          <p:spPr>
            <a:xfrm>
              <a:off x="5272038" y="3573896"/>
              <a:ext cx="1622323" cy="425603"/>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5E285070-27CC-4BB0-887D-C02B2B6B6582}"/>
                </a:ext>
              </a:extLst>
            </p:cNvPr>
            <p:cNvSpPr/>
            <p:nvPr/>
          </p:nvSpPr>
          <p:spPr>
            <a:xfrm rot="1593648">
              <a:off x="5169013" y="3205640"/>
              <a:ext cx="1828370" cy="352028"/>
            </a:xfrm>
            <a:prstGeom prst="ellipse">
              <a:avLst/>
            </a:prstGeom>
            <a:solidFill>
              <a:schemeClr val="bg1"/>
            </a:solidFill>
            <a:ln w="254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94FD4CD8-36B8-4890-ABCA-6D33A83B6FC9}"/>
                </a:ext>
              </a:extLst>
            </p:cNvPr>
            <p:cNvCxnSpPr>
              <a:cxnSpLocks/>
              <a:stCxn id="32" idx="4"/>
            </p:cNvCxnSpPr>
            <p:nvPr/>
          </p:nvCxnSpPr>
          <p:spPr>
            <a:xfrm flipH="1">
              <a:off x="6083198" y="3999499"/>
              <a:ext cx="2" cy="319716"/>
            </a:xfrm>
            <a:prstGeom prst="line">
              <a:avLst/>
            </a:prstGeom>
            <a:ln w="254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2" name="Straight Connector 41">
              <a:extLst>
                <a:ext uri="{FF2B5EF4-FFF2-40B4-BE49-F238E27FC236}">
                  <a16:creationId xmlns:a16="http://schemas.microsoft.com/office/drawing/2014/main" id="{6D014A9C-7AC8-4291-816B-AFD06463DDD3}"/>
                </a:ext>
              </a:extLst>
            </p:cNvPr>
            <p:cNvCxnSpPr>
              <a:cxnSpLocks/>
              <a:endCxn id="32" idx="0"/>
            </p:cNvCxnSpPr>
            <p:nvPr/>
          </p:nvCxnSpPr>
          <p:spPr>
            <a:xfrm flipV="1">
              <a:off x="6083200" y="3573896"/>
              <a:ext cx="0" cy="190384"/>
            </a:xfrm>
            <a:prstGeom prst="line">
              <a:avLst/>
            </a:prstGeom>
            <a:ln w="254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7" name="Straight Connector 46">
              <a:extLst>
                <a:ext uri="{FF2B5EF4-FFF2-40B4-BE49-F238E27FC236}">
                  <a16:creationId xmlns:a16="http://schemas.microsoft.com/office/drawing/2014/main" id="{AC3BA045-30BF-47D2-AEF6-137EBB153F50}"/>
                </a:ext>
              </a:extLst>
            </p:cNvPr>
            <p:cNvCxnSpPr>
              <a:cxnSpLocks/>
            </p:cNvCxnSpPr>
            <p:nvPr/>
          </p:nvCxnSpPr>
          <p:spPr>
            <a:xfrm flipV="1">
              <a:off x="6083198" y="2865120"/>
              <a:ext cx="0" cy="516534"/>
            </a:xfrm>
            <a:prstGeom prst="line">
              <a:avLst/>
            </a:prstGeom>
            <a:ln w="2540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50" name="Oval 49">
            <a:extLst>
              <a:ext uri="{FF2B5EF4-FFF2-40B4-BE49-F238E27FC236}">
                <a16:creationId xmlns:a16="http://schemas.microsoft.com/office/drawing/2014/main" id="{A1F7651F-1AF0-4B84-9222-44CB4276DD8E}"/>
              </a:ext>
            </a:extLst>
          </p:cNvPr>
          <p:cNvSpPr/>
          <p:nvPr/>
        </p:nvSpPr>
        <p:spPr>
          <a:xfrm>
            <a:off x="6058370" y="3704749"/>
            <a:ext cx="63600"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C7C5EF6E-A5FA-4743-AFC5-9649064B1E29}"/>
              </a:ext>
            </a:extLst>
          </p:cNvPr>
          <p:cNvSpPr/>
          <p:nvPr/>
        </p:nvSpPr>
        <p:spPr>
          <a:xfrm>
            <a:off x="6058370" y="3315831"/>
            <a:ext cx="63600"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Graphic 53" descr="Chevron arrows with solid fill">
            <a:extLst>
              <a:ext uri="{FF2B5EF4-FFF2-40B4-BE49-F238E27FC236}">
                <a16:creationId xmlns:a16="http://schemas.microsoft.com/office/drawing/2014/main" id="{C1BE8CF4-E071-4F55-AE18-F18942424D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918159" y="2532591"/>
            <a:ext cx="1792814" cy="1792814"/>
          </a:xfrm>
          <a:prstGeom prst="rect">
            <a:avLst/>
          </a:prstGeom>
        </p:spPr>
      </p:pic>
      <p:sp>
        <p:nvSpPr>
          <p:cNvPr id="20" name="Content Placeholder 4">
            <a:extLst>
              <a:ext uri="{FF2B5EF4-FFF2-40B4-BE49-F238E27FC236}">
                <a16:creationId xmlns:a16="http://schemas.microsoft.com/office/drawing/2014/main" id="{41645BD4-7539-403B-B080-C97196AD599F}"/>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Robert Smith</a:t>
            </a:r>
          </a:p>
        </p:txBody>
      </p:sp>
    </p:spTree>
    <p:extLst>
      <p:ext uri="{BB962C8B-B14F-4D97-AF65-F5344CB8AC3E}">
        <p14:creationId xmlns:p14="http://schemas.microsoft.com/office/powerpoint/2010/main" val="42368574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AD3CD-0D74-4EAF-9E85-A96BAAE26413}"/>
              </a:ext>
            </a:extLst>
          </p:cNvPr>
          <p:cNvSpPr>
            <a:spLocks noGrp="1"/>
          </p:cNvSpPr>
          <p:nvPr>
            <p:ph type="title"/>
          </p:nvPr>
        </p:nvSpPr>
        <p:spPr/>
        <p:txBody>
          <a:bodyPr/>
          <a:lstStyle/>
          <a:p>
            <a:pPr algn="ctr"/>
            <a:r>
              <a:rPr lang="en-US"/>
              <a:t>3D Printing and Prototyping</a:t>
            </a:r>
          </a:p>
        </p:txBody>
      </p:sp>
      <p:sp>
        <p:nvSpPr>
          <p:cNvPr id="4" name="Slide Number Placeholder 3">
            <a:extLst>
              <a:ext uri="{FF2B5EF4-FFF2-40B4-BE49-F238E27FC236}">
                <a16:creationId xmlns:a16="http://schemas.microsoft.com/office/drawing/2014/main" id="{F90B92EA-9510-44DA-B1B1-F7DD7274025A}"/>
              </a:ext>
            </a:extLst>
          </p:cNvPr>
          <p:cNvSpPr>
            <a:spLocks noGrp="1"/>
          </p:cNvSpPr>
          <p:nvPr>
            <p:ph type="sldNum" sz="quarter" idx="4"/>
          </p:nvPr>
        </p:nvSpPr>
        <p:spPr/>
        <p:txBody>
          <a:bodyPr/>
          <a:lstStyle/>
          <a:p>
            <a:fld id="{8CE6B46B-DFAB-45F5-AC67-E85D925D7105}" type="slidenum">
              <a:rPr lang="en-US" smtClean="0"/>
              <a:t>12</a:t>
            </a:fld>
            <a:endParaRPr lang="en-US"/>
          </a:p>
        </p:txBody>
      </p:sp>
      <p:sp>
        <p:nvSpPr>
          <p:cNvPr id="5" name="Content Placeholder 4">
            <a:extLst>
              <a:ext uri="{FF2B5EF4-FFF2-40B4-BE49-F238E27FC236}">
                <a16:creationId xmlns:a16="http://schemas.microsoft.com/office/drawing/2014/main" id="{A85B6095-B50A-445C-AA9D-480E24DF9CD1}"/>
              </a:ext>
            </a:extLst>
          </p:cNvPr>
          <p:cNvSpPr>
            <a:spLocks noGrp="1"/>
          </p:cNvSpPr>
          <p:nvPr>
            <p:ph sz="quarter" idx="11"/>
          </p:nvPr>
        </p:nvSpPr>
        <p:spPr/>
        <p:txBody>
          <a:bodyPr/>
          <a:lstStyle/>
          <a:p>
            <a:r>
              <a:rPr lang="en-US"/>
              <a:t>Robert Smith</a:t>
            </a:r>
          </a:p>
        </p:txBody>
      </p:sp>
      <p:pic>
        <p:nvPicPr>
          <p:cNvPr id="21" name="Picture 20">
            <a:extLst>
              <a:ext uri="{FF2B5EF4-FFF2-40B4-BE49-F238E27FC236}">
                <a16:creationId xmlns:a16="http://schemas.microsoft.com/office/drawing/2014/main" id="{83EB8FB8-0D35-47BB-9C87-B6DE930540B5}"/>
              </a:ext>
            </a:extLst>
          </p:cNvPr>
          <p:cNvPicPr>
            <a:picLocks noChangeAspect="1"/>
          </p:cNvPicPr>
          <p:nvPr/>
        </p:nvPicPr>
        <p:blipFill rotWithShape="1">
          <a:blip r:embed="rId2">
            <a:extLst>
              <a:ext uri="{28A0092B-C50C-407E-A947-70E740481C1C}">
                <a14:useLocalDpi xmlns:a14="http://schemas.microsoft.com/office/drawing/2010/main" val="0"/>
              </a:ext>
            </a:extLst>
          </a:blip>
          <a:srcRect l="36539" t="29062" r="36709" b="40937"/>
          <a:stretch/>
        </p:blipFill>
        <p:spPr>
          <a:xfrm rot="192222">
            <a:off x="8925341" y="2227486"/>
            <a:ext cx="1553202" cy="2313437"/>
          </a:xfrm>
          <a:prstGeom prst="rect">
            <a:avLst/>
          </a:prstGeom>
        </p:spPr>
      </p:pic>
      <p:pic>
        <p:nvPicPr>
          <p:cNvPr id="23" name="Picture 22" descr="A picture containing bottle, gauge&#10;&#10;Description automatically generated">
            <a:extLst>
              <a:ext uri="{FF2B5EF4-FFF2-40B4-BE49-F238E27FC236}">
                <a16:creationId xmlns:a16="http://schemas.microsoft.com/office/drawing/2014/main" id="{0D45A35C-E914-4F34-84E6-4C008B204C22}"/>
              </a:ext>
            </a:extLst>
          </p:cNvPr>
          <p:cNvPicPr>
            <a:picLocks noChangeAspect="1"/>
          </p:cNvPicPr>
          <p:nvPr/>
        </p:nvPicPr>
        <p:blipFill rotWithShape="1">
          <a:blip r:embed="rId3">
            <a:extLst>
              <a:ext uri="{28A0092B-C50C-407E-A947-70E740481C1C}">
                <a14:useLocalDpi xmlns:a14="http://schemas.microsoft.com/office/drawing/2010/main" val="0"/>
              </a:ext>
            </a:extLst>
          </a:blip>
          <a:srcRect l="38882" t="33502" r="39698" b="33444"/>
          <a:stretch/>
        </p:blipFill>
        <p:spPr>
          <a:xfrm>
            <a:off x="6598336" y="2185892"/>
            <a:ext cx="1106041" cy="2266836"/>
          </a:xfrm>
          <a:prstGeom prst="rect">
            <a:avLst/>
          </a:prstGeom>
        </p:spPr>
      </p:pic>
      <p:grpSp>
        <p:nvGrpSpPr>
          <p:cNvPr id="35" name="Group 34">
            <a:extLst>
              <a:ext uri="{FF2B5EF4-FFF2-40B4-BE49-F238E27FC236}">
                <a16:creationId xmlns:a16="http://schemas.microsoft.com/office/drawing/2014/main" id="{1CFC0B7B-B776-48D7-B727-DAB9DF2054D7}"/>
              </a:ext>
            </a:extLst>
          </p:cNvPr>
          <p:cNvGrpSpPr/>
          <p:nvPr/>
        </p:nvGrpSpPr>
        <p:grpSpPr>
          <a:xfrm>
            <a:off x="4044753" y="3856911"/>
            <a:ext cx="666920" cy="1513235"/>
            <a:chOff x="3651997" y="3096166"/>
            <a:chExt cx="666920" cy="1513235"/>
          </a:xfrm>
        </p:grpSpPr>
        <p:pic>
          <p:nvPicPr>
            <p:cNvPr id="27" name="Picture 26" descr="A picture containing dark&#10;&#10;Description automatically generated">
              <a:extLst>
                <a:ext uri="{FF2B5EF4-FFF2-40B4-BE49-F238E27FC236}">
                  <a16:creationId xmlns:a16="http://schemas.microsoft.com/office/drawing/2014/main" id="{4B8C5350-870C-4623-87DB-7A071C2E8C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4727" y="3571068"/>
              <a:ext cx="537011" cy="1038333"/>
            </a:xfrm>
            <a:prstGeom prst="rect">
              <a:avLst/>
            </a:prstGeom>
          </p:spPr>
        </p:pic>
        <p:pic>
          <p:nvPicPr>
            <p:cNvPr id="29" name="Picture 28" descr="A picture containing dark, white&#10;&#10;Description automatically generated">
              <a:extLst>
                <a:ext uri="{FF2B5EF4-FFF2-40B4-BE49-F238E27FC236}">
                  <a16:creationId xmlns:a16="http://schemas.microsoft.com/office/drawing/2014/main" id="{518F333E-39D1-4A2E-8AA0-7981DA91E3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flipH="1">
              <a:off x="3651997" y="3096166"/>
              <a:ext cx="666920" cy="949804"/>
            </a:xfrm>
            <a:prstGeom prst="rect">
              <a:avLst/>
            </a:prstGeom>
          </p:spPr>
        </p:pic>
      </p:grpSp>
      <p:cxnSp>
        <p:nvCxnSpPr>
          <p:cNvPr id="37" name="Straight Arrow Connector 36">
            <a:extLst>
              <a:ext uri="{FF2B5EF4-FFF2-40B4-BE49-F238E27FC236}">
                <a16:creationId xmlns:a16="http://schemas.microsoft.com/office/drawing/2014/main" id="{2195F467-8321-406C-8883-1F6925909951}"/>
              </a:ext>
            </a:extLst>
          </p:cNvPr>
          <p:cNvCxnSpPr/>
          <p:nvPr/>
        </p:nvCxnSpPr>
        <p:spPr>
          <a:xfrm>
            <a:off x="3038874" y="4613529"/>
            <a:ext cx="784783" cy="0"/>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D9AADFCD-7DF4-4DE8-9130-6ACCF9E64EE7}"/>
              </a:ext>
            </a:extLst>
          </p:cNvPr>
          <p:cNvCxnSpPr>
            <a:cxnSpLocks/>
          </p:cNvCxnSpPr>
          <p:nvPr/>
        </p:nvCxnSpPr>
        <p:spPr>
          <a:xfrm>
            <a:off x="4232102" y="2559323"/>
            <a:ext cx="1933254" cy="677305"/>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94489290-F154-4E21-949B-CE9EA08879BE}"/>
              </a:ext>
            </a:extLst>
          </p:cNvPr>
          <p:cNvCxnSpPr>
            <a:cxnSpLocks/>
          </p:cNvCxnSpPr>
          <p:nvPr/>
        </p:nvCxnSpPr>
        <p:spPr>
          <a:xfrm flipV="1">
            <a:off x="4806337" y="3580944"/>
            <a:ext cx="1424724" cy="1032585"/>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pic>
        <p:nvPicPr>
          <p:cNvPr id="50" name="Graphic 49" descr="Line arrow: Rotate left with solid fill">
            <a:extLst>
              <a:ext uri="{FF2B5EF4-FFF2-40B4-BE49-F238E27FC236}">
                <a16:creationId xmlns:a16="http://schemas.microsoft.com/office/drawing/2014/main" id="{391A35B0-150B-4BCD-A4AD-9A0AA144F45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986450" y="2592625"/>
            <a:ext cx="726685" cy="726685"/>
          </a:xfrm>
          <a:prstGeom prst="rect">
            <a:avLst/>
          </a:prstGeom>
        </p:spPr>
      </p:pic>
      <p:grpSp>
        <p:nvGrpSpPr>
          <p:cNvPr id="52" name="Group 51">
            <a:extLst>
              <a:ext uri="{FF2B5EF4-FFF2-40B4-BE49-F238E27FC236}">
                <a16:creationId xmlns:a16="http://schemas.microsoft.com/office/drawing/2014/main" id="{256A24EA-9035-46B3-95E3-5A523190D110}"/>
              </a:ext>
            </a:extLst>
          </p:cNvPr>
          <p:cNvGrpSpPr/>
          <p:nvPr/>
        </p:nvGrpSpPr>
        <p:grpSpPr>
          <a:xfrm>
            <a:off x="1323297" y="1576464"/>
            <a:ext cx="2884878" cy="2147021"/>
            <a:chOff x="1323295" y="1671391"/>
            <a:chExt cx="2884878" cy="2147021"/>
          </a:xfrm>
        </p:grpSpPr>
        <p:pic>
          <p:nvPicPr>
            <p:cNvPr id="25" name="Picture 24" descr="A picture containing dark&#10;&#10;Description automatically generated">
              <a:extLst>
                <a:ext uri="{FF2B5EF4-FFF2-40B4-BE49-F238E27FC236}">
                  <a16:creationId xmlns:a16="http://schemas.microsoft.com/office/drawing/2014/main" id="{8634BA25-585E-4B94-86D1-5AF844F298DC}"/>
                </a:ext>
              </a:extLst>
            </p:cNvPr>
            <p:cNvPicPr>
              <a:picLocks noChangeAspect="1"/>
            </p:cNvPicPr>
            <p:nvPr/>
          </p:nvPicPr>
          <p:blipFill rotWithShape="1">
            <a:blip r:embed="rId8">
              <a:extLst>
                <a:ext uri="{28A0092B-C50C-407E-A947-70E740481C1C}">
                  <a14:useLocalDpi xmlns:a14="http://schemas.microsoft.com/office/drawing/2010/main" val="0"/>
                </a:ext>
              </a:extLst>
            </a:blip>
            <a:srcRect l="25053" t="32409" r="29350" b="42122"/>
            <a:stretch/>
          </p:blipFill>
          <p:spPr>
            <a:xfrm rot="185026">
              <a:off x="1746994" y="1671391"/>
              <a:ext cx="2037481" cy="1511527"/>
            </a:xfrm>
            <a:prstGeom prst="rect">
              <a:avLst/>
            </a:prstGeom>
          </p:spPr>
        </p:pic>
        <p:sp>
          <p:nvSpPr>
            <p:cNvPr id="51" name="TextBox 50">
              <a:extLst>
                <a:ext uri="{FF2B5EF4-FFF2-40B4-BE49-F238E27FC236}">
                  <a16:creationId xmlns:a16="http://schemas.microsoft.com/office/drawing/2014/main" id="{34B3DACA-70CB-4BD0-90F0-8FBD0E4156FC}"/>
                </a:ext>
              </a:extLst>
            </p:cNvPr>
            <p:cNvSpPr txBox="1"/>
            <p:nvPr/>
          </p:nvSpPr>
          <p:spPr>
            <a:xfrm>
              <a:off x="1323295" y="2987415"/>
              <a:ext cx="2884878" cy="830997"/>
            </a:xfrm>
            <a:prstGeom prst="rect">
              <a:avLst/>
            </a:prstGeom>
            <a:noFill/>
          </p:spPr>
          <p:txBody>
            <a:bodyPr wrap="square" rtlCol="0">
              <a:spAutoFit/>
            </a:bodyPr>
            <a:lstStyle/>
            <a:p>
              <a:pPr algn="ctr"/>
              <a:r>
                <a:rPr lang="en-US" sz="2400">
                  <a:latin typeface="Helvetica" panose="020B0604020202020204" pitchFamily="34" charset="0"/>
                  <a:cs typeface="Helvetica" panose="020B0604020202020204" pitchFamily="34" charset="0"/>
                </a:rPr>
                <a:t>10° concentric surfaces</a:t>
              </a:r>
            </a:p>
          </p:txBody>
        </p:sp>
      </p:grpSp>
      <p:grpSp>
        <p:nvGrpSpPr>
          <p:cNvPr id="55" name="Group 54">
            <a:extLst>
              <a:ext uri="{FF2B5EF4-FFF2-40B4-BE49-F238E27FC236}">
                <a16:creationId xmlns:a16="http://schemas.microsoft.com/office/drawing/2014/main" id="{2C1DC874-E00C-423B-8970-F497C61636BC}"/>
              </a:ext>
            </a:extLst>
          </p:cNvPr>
          <p:cNvGrpSpPr/>
          <p:nvPr/>
        </p:nvGrpSpPr>
        <p:grpSpPr>
          <a:xfrm>
            <a:off x="402250" y="4094363"/>
            <a:ext cx="2985457" cy="1763196"/>
            <a:chOff x="402250" y="4094363"/>
            <a:chExt cx="2985457" cy="1763196"/>
          </a:xfrm>
        </p:grpSpPr>
        <p:grpSp>
          <p:nvGrpSpPr>
            <p:cNvPr id="34" name="Group 33">
              <a:extLst>
                <a:ext uri="{FF2B5EF4-FFF2-40B4-BE49-F238E27FC236}">
                  <a16:creationId xmlns:a16="http://schemas.microsoft.com/office/drawing/2014/main" id="{853733EA-7FDC-4875-84AE-52646D54F1CB}"/>
                </a:ext>
              </a:extLst>
            </p:cNvPr>
            <p:cNvGrpSpPr/>
            <p:nvPr/>
          </p:nvGrpSpPr>
          <p:grpSpPr>
            <a:xfrm>
              <a:off x="1066523" y="4094363"/>
              <a:ext cx="1699213" cy="1038333"/>
              <a:chOff x="917762" y="4609401"/>
              <a:chExt cx="1699213" cy="1038333"/>
            </a:xfrm>
          </p:grpSpPr>
          <p:pic>
            <p:nvPicPr>
              <p:cNvPr id="30" name="Picture 29" descr="A picture containing dark, white&#10;&#10;Description automatically generated">
                <a:extLst>
                  <a:ext uri="{FF2B5EF4-FFF2-40B4-BE49-F238E27FC236}">
                    <a16:creationId xmlns:a16="http://schemas.microsoft.com/office/drawing/2014/main" id="{738AF851-DF31-4F69-8363-FAD498F66E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0055" y="4653665"/>
                <a:ext cx="666920" cy="949804"/>
              </a:xfrm>
              <a:prstGeom prst="rect">
                <a:avLst/>
              </a:prstGeom>
            </p:spPr>
          </p:pic>
          <p:pic>
            <p:nvPicPr>
              <p:cNvPr id="31" name="Picture 30" descr="A picture containing dark&#10;&#10;Description automatically generated">
                <a:extLst>
                  <a:ext uri="{FF2B5EF4-FFF2-40B4-BE49-F238E27FC236}">
                    <a16:creationId xmlns:a16="http://schemas.microsoft.com/office/drawing/2014/main" id="{671C2286-DEFA-4180-B0EF-D43232C9B5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762" y="4609401"/>
                <a:ext cx="537011" cy="1038333"/>
              </a:xfrm>
              <a:prstGeom prst="rect">
                <a:avLst/>
              </a:prstGeom>
            </p:spPr>
          </p:pic>
          <p:pic>
            <p:nvPicPr>
              <p:cNvPr id="33" name="Graphic 32" descr="Add with solid fill">
                <a:extLst>
                  <a:ext uri="{FF2B5EF4-FFF2-40B4-BE49-F238E27FC236}">
                    <a16:creationId xmlns:a16="http://schemas.microsoft.com/office/drawing/2014/main" id="{C031DFF3-8FC3-4E6F-93CB-6F8A7EB2A37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25302" y="5007651"/>
                <a:ext cx="241832" cy="241832"/>
              </a:xfrm>
              <a:prstGeom prst="rect">
                <a:avLst/>
              </a:prstGeom>
            </p:spPr>
          </p:pic>
        </p:grpSp>
        <p:sp>
          <p:nvSpPr>
            <p:cNvPr id="54" name="TextBox 53">
              <a:extLst>
                <a:ext uri="{FF2B5EF4-FFF2-40B4-BE49-F238E27FC236}">
                  <a16:creationId xmlns:a16="http://schemas.microsoft.com/office/drawing/2014/main" id="{9F5346A2-8F79-4E43-8B52-621A7B6F84E1}"/>
                </a:ext>
              </a:extLst>
            </p:cNvPr>
            <p:cNvSpPr txBox="1"/>
            <p:nvPr/>
          </p:nvSpPr>
          <p:spPr>
            <a:xfrm>
              <a:off x="402250" y="5026562"/>
              <a:ext cx="2985457" cy="830997"/>
            </a:xfrm>
            <a:prstGeom prst="rect">
              <a:avLst/>
            </a:prstGeom>
            <a:noFill/>
          </p:spPr>
          <p:txBody>
            <a:bodyPr wrap="square" rtlCol="0">
              <a:spAutoFit/>
            </a:bodyPr>
            <a:lstStyle/>
            <a:p>
              <a:pPr algn="ctr"/>
              <a:r>
                <a:rPr lang="en-US" sz="2400">
                  <a:latin typeface="Helvetica" panose="020B0604020202020204" pitchFamily="34" charset="0"/>
                  <a:cs typeface="Helvetica" panose="020B0604020202020204" pitchFamily="34" charset="0"/>
                </a:rPr>
                <a:t>Universal joint</a:t>
              </a:r>
            </a:p>
            <a:p>
              <a:pPr algn="ctr"/>
              <a:r>
                <a:rPr lang="en-US" sz="2400">
                  <a:latin typeface="Helvetica" panose="020B0604020202020204" pitchFamily="34" charset="0"/>
                  <a:cs typeface="Helvetica" panose="020B0604020202020204" pitchFamily="34" charset="0"/>
                </a:rPr>
                <a:t>Ball and socket pins</a:t>
              </a:r>
            </a:p>
          </p:txBody>
        </p:sp>
      </p:grpSp>
      <p:cxnSp>
        <p:nvCxnSpPr>
          <p:cNvPr id="57" name="Straight Connector 56">
            <a:extLst>
              <a:ext uri="{FF2B5EF4-FFF2-40B4-BE49-F238E27FC236}">
                <a16:creationId xmlns:a16="http://schemas.microsoft.com/office/drawing/2014/main" id="{D5A8E945-65B9-4E43-AFA7-956D56B5F423}"/>
              </a:ext>
            </a:extLst>
          </p:cNvPr>
          <p:cNvCxnSpPr/>
          <p:nvPr/>
        </p:nvCxnSpPr>
        <p:spPr>
          <a:xfrm flipV="1">
            <a:off x="9532757" y="1850702"/>
            <a:ext cx="651578" cy="1522175"/>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58" name="Straight Connector 57">
            <a:extLst>
              <a:ext uri="{FF2B5EF4-FFF2-40B4-BE49-F238E27FC236}">
                <a16:creationId xmlns:a16="http://schemas.microsoft.com/office/drawing/2014/main" id="{5E036CAB-4B0D-482B-9FA0-03D12ECABEF6}"/>
              </a:ext>
            </a:extLst>
          </p:cNvPr>
          <p:cNvCxnSpPr>
            <a:cxnSpLocks/>
          </p:cNvCxnSpPr>
          <p:nvPr/>
        </p:nvCxnSpPr>
        <p:spPr>
          <a:xfrm flipV="1">
            <a:off x="9532757" y="1827663"/>
            <a:ext cx="0" cy="1529923"/>
          </a:xfrm>
          <a:prstGeom prst="line">
            <a:avLst/>
          </a:prstGeom>
          <a:ln w="38100"/>
        </p:spPr>
        <p:style>
          <a:lnRef idx="1">
            <a:schemeClr val="accent3"/>
          </a:lnRef>
          <a:fillRef idx="0">
            <a:schemeClr val="accent3"/>
          </a:fillRef>
          <a:effectRef idx="0">
            <a:schemeClr val="accent3"/>
          </a:effectRef>
          <a:fontRef idx="minor">
            <a:schemeClr val="tx1"/>
          </a:fontRef>
        </p:style>
      </p:cxnSp>
      <p:grpSp>
        <p:nvGrpSpPr>
          <p:cNvPr id="65" name="Group 64">
            <a:extLst>
              <a:ext uri="{FF2B5EF4-FFF2-40B4-BE49-F238E27FC236}">
                <a16:creationId xmlns:a16="http://schemas.microsoft.com/office/drawing/2014/main" id="{ABD1AFFE-3EBA-46F9-9A4A-B4E1952EE4B4}"/>
              </a:ext>
            </a:extLst>
          </p:cNvPr>
          <p:cNvGrpSpPr/>
          <p:nvPr/>
        </p:nvGrpSpPr>
        <p:grpSpPr>
          <a:xfrm rot="16998715">
            <a:off x="9590732" y="1735006"/>
            <a:ext cx="495130" cy="510802"/>
            <a:chOff x="3811300" y="3584935"/>
            <a:chExt cx="558582" cy="576262"/>
          </a:xfrm>
        </p:grpSpPr>
        <p:sp>
          <p:nvSpPr>
            <p:cNvPr id="62" name="Arc 61">
              <a:extLst>
                <a:ext uri="{FF2B5EF4-FFF2-40B4-BE49-F238E27FC236}">
                  <a16:creationId xmlns:a16="http://schemas.microsoft.com/office/drawing/2014/main" id="{7999515C-4CC1-45EA-ABCD-D39498176D13}"/>
                </a:ext>
              </a:extLst>
            </p:cNvPr>
            <p:cNvSpPr/>
            <p:nvPr/>
          </p:nvSpPr>
          <p:spPr>
            <a:xfrm rot="2226683">
              <a:off x="3811300" y="3584935"/>
              <a:ext cx="558582" cy="576262"/>
            </a:xfrm>
            <a:prstGeom prst="arc">
              <a:avLst>
                <a:gd name="adj1" fmla="val 16139426"/>
                <a:gd name="adj2" fmla="val 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Isosceles Triangle 62">
              <a:extLst>
                <a:ext uri="{FF2B5EF4-FFF2-40B4-BE49-F238E27FC236}">
                  <a16:creationId xmlns:a16="http://schemas.microsoft.com/office/drawing/2014/main" id="{410825CE-37C2-4C91-A44A-442CE3F2F901}"/>
                </a:ext>
              </a:extLst>
            </p:cNvPr>
            <p:cNvSpPr/>
            <p:nvPr/>
          </p:nvSpPr>
          <p:spPr>
            <a:xfrm rot="18267456">
              <a:off x="4207598" y="3591579"/>
              <a:ext cx="45719" cy="6032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Isosceles Triangle 63">
              <a:extLst>
                <a:ext uri="{FF2B5EF4-FFF2-40B4-BE49-F238E27FC236}">
                  <a16:creationId xmlns:a16="http://schemas.microsoft.com/office/drawing/2014/main" id="{C423D992-3F2D-4B93-A637-825CCFB3D52D}"/>
                </a:ext>
              </a:extLst>
            </p:cNvPr>
            <p:cNvSpPr/>
            <p:nvPr/>
          </p:nvSpPr>
          <p:spPr>
            <a:xfrm rot="13112470">
              <a:off x="4268672" y="4039053"/>
              <a:ext cx="45719" cy="6032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TextBox 65">
            <a:extLst>
              <a:ext uri="{FF2B5EF4-FFF2-40B4-BE49-F238E27FC236}">
                <a16:creationId xmlns:a16="http://schemas.microsoft.com/office/drawing/2014/main" id="{34FBAEA0-1BF8-4134-A166-F56624C5E1F9}"/>
              </a:ext>
            </a:extLst>
          </p:cNvPr>
          <p:cNvSpPr txBox="1"/>
          <p:nvPr/>
        </p:nvSpPr>
        <p:spPr>
          <a:xfrm>
            <a:off x="9906000" y="1443038"/>
            <a:ext cx="2151888" cy="646331"/>
          </a:xfrm>
          <a:prstGeom prst="rect">
            <a:avLst/>
          </a:prstGeom>
          <a:noFill/>
        </p:spPr>
        <p:txBody>
          <a:bodyPr wrap="square" rtlCol="0">
            <a:spAutoFit/>
          </a:bodyPr>
          <a:lstStyle/>
          <a:p>
            <a:pPr algn="ctr"/>
            <a:r>
              <a:rPr lang="en-US">
                <a:latin typeface="Helvetica" panose="020B0604020202020204" pitchFamily="34" charset="0"/>
                <a:cs typeface="Helvetica" panose="020B0604020202020204" pitchFamily="34" charset="0"/>
              </a:rPr>
              <a:t>2</a:t>
            </a:r>
            <a:r>
              <a:rPr lang="en-US" sz="1800">
                <a:latin typeface="Helvetica" panose="020B0604020202020204" pitchFamily="34" charset="0"/>
                <a:cs typeface="Helvetica" panose="020B0604020202020204" pitchFamily="34" charset="0"/>
              </a:rPr>
              <a:t>0° of rotation achieved</a:t>
            </a:r>
            <a:endParaRPr lang="en-US"/>
          </a:p>
        </p:txBody>
      </p:sp>
    </p:spTree>
    <p:extLst>
      <p:ext uri="{BB962C8B-B14F-4D97-AF65-F5344CB8AC3E}">
        <p14:creationId xmlns:p14="http://schemas.microsoft.com/office/powerpoint/2010/main" val="249240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childTnLst>
                          </p:cTn>
                        </p:par>
                        <p:par>
                          <p:cTn id="29" fill="hold">
                            <p:stCondLst>
                              <p:cond delay="0"/>
                            </p:stCondLst>
                            <p:childTnLst>
                              <p:par>
                                <p:cTn id="30" presetID="8" presetClass="emph" presetSubtype="0" fill="hold" nodeType="afterEffect">
                                  <p:stCondLst>
                                    <p:cond delay="0"/>
                                  </p:stCondLst>
                                  <p:childTnLst>
                                    <p:animRot by="-10800000">
                                      <p:cBhvr>
                                        <p:cTn id="31" dur="2000" fill="hold"/>
                                        <p:tgtEl>
                                          <p:spTgt spid="50"/>
                                        </p:tgtEl>
                                        <p:attrNameLst>
                                          <p:attrName>r</p:attrName>
                                        </p:attrNameLst>
                                      </p:cBhvr>
                                    </p:animRot>
                                  </p:childTnLst>
                                </p:cTn>
                              </p:par>
                            </p:childTnLst>
                          </p:cTn>
                        </p:par>
                        <p:par>
                          <p:cTn id="32" fill="hold">
                            <p:stCondLst>
                              <p:cond delay="2000"/>
                            </p:stCondLst>
                            <p:childTnLst>
                              <p:par>
                                <p:cTn id="33" presetID="10" presetClass="entr" presetSubtype="0" fill="hold" nodeType="afterEffect">
                                  <p:stCondLst>
                                    <p:cond delay="50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20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57"/>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58"/>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65"/>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8B64F-343C-4F3F-A728-97279CEC1302}"/>
              </a:ext>
            </a:extLst>
          </p:cNvPr>
          <p:cNvSpPr>
            <a:spLocks noGrp="1"/>
          </p:cNvSpPr>
          <p:nvPr>
            <p:ph type="title"/>
          </p:nvPr>
        </p:nvSpPr>
        <p:spPr/>
        <p:txBody>
          <a:bodyPr/>
          <a:lstStyle/>
          <a:p>
            <a:pPr algn="ctr"/>
            <a:r>
              <a:rPr lang="en-US"/>
              <a:t>Gap Handling</a:t>
            </a:r>
          </a:p>
        </p:txBody>
      </p:sp>
      <p:sp>
        <p:nvSpPr>
          <p:cNvPr id="3" name="Content Placeholder 2">
            <a:extLst>
              <a:ext uri="{FF2B5EF4-FFF2-40B4-BE49-F238E27FC236}">
                <a16:creationId xmlns:a16="http://schemas.microsoft.com/office/drawing/2014/main" id="{0C922D9D-C415-4C96-8F4A-573F5DE19561}"/>
              </a:ext>
            </a:extLst>
          </p:cNvPr>
          <p:cNvSpPr>
            <a:spLocks noGrp="1"/>
          </p:cNvSpPr>
          <p:nvPr>
            <p:ph idx="1"/>
          </p:nvPr>
        </p:nvSpPr>
        <p:spPr>
          <a:xfrm>
            <a:off x="476839" y="1674904"/>
            <a:ext cx="5619161" cy="3952280"/>
          </a:xfrm>
        </p:spPr>
        <p:txBody>
          <a:bodyPr/>
          <a:lstStyle/>
          <a:p>
            <a:pPr marL="0" indent="0">
              <a:buNone/>
            </a:pPr>
            <a:r>
              <a:rPr lang="en-US"/>
              <a:t>- Investigate flexible materials for the nose to body interface</a:t>
            </a:r>
          </a:p>
          <a:p>
            <a:pPr marL="0" indent="0">
              <a:buNone/>
            </a:pPr>
            <a:r>
              <a:rPr lang="en-US"/>
              <a:t>- Gap could possibly cause issues with stability of flow</a:t>
            </a:r>
          </a:p>
          <a:p>
            <a:pPr marL="0" indent="0">
              <a:buNone/>
            </a:pPr>
            <a:r>
              <a:rPr lang="en-US"/>
              <a:t>- Possible Solutions:</a:t>
            </a:r>
          </a:p>
          <a:p>
            <a:pPr lvl="1"/>
            <a:r>
              <a:rPr lang="en-US"/>
              <a:t>3-D Printed TPU Filament</a:t>
            </a:r>
          </a:p>
          <a:p>
            <a:pPr lvl="1"/>
            <a:r>
              <a:rPr lang="en-US"/>
              <a:t>Latex</a:t>
            </a:r>
          </a:p>
          <a:p>
            <a:pPr lvl="1"/>
            <a:r>
              <a:rPr lang="en-US"/>
              <a:t>Silicon</a:t>
            </a:r>
          </a:p>
          <a:p>
            <a:pPr lvl="1"/>
            <a:endParaRPr lang="en-US"/>
          </a:p>
        </p:txBody>
      </p:sp>
      <p:sp>
        <p:nvSpPr>
          <p:cNvPr id="4" name="Slide Number Placeholder 3">
            <a:extLst>
              <a:ext uri="{FF2B5EF4-FFF2-40B4-BE49-F238E27FC236}">
                <a16:creationId xmlns:a16="http://schemas.microsoft.com/office/drawing/2014/main" id="{31A8CB72-DC75-46F2-8BF5-F1A92774FBCC}"/>
              </a:ext>
            </a:extLst>
          </p:cNvPr>
          <p:cNvSpPr>
            <a:spLocks noGrp="1"/>
          </p:cNvSpPr>
          <p:nvPr>
            <p:ph type="sldNum" sz="quarter" idx="4"/>
          </p:nvPr>
        </p:nvSpPr>
        <p:spPr/>
        <p:txBody>
          <a:bodyPr/>
          <a:lstStyle/>
          <a:p>
            <a:fld id="{8CE6B46B-DFAB-45F5-AC67-E85D925D7105}" type="slidenum">
              <a:rPr lang="en-US" smtClean="0"/>
              <a:t>13</a:t>
            </a:fld>
            <a:endParaRPr lang="en-US"/>
          </a:p>
        </p:txBody>
      </p:sp>
      <p:sp>
        <p:nvSpPr>
          <p:cNvPr id="5" name="Content Placeholder 4">
            <a:extLst>
              <a:ext uri="{FF2B5EF4-FFF2-40B4-BE49-F238E27FC236}">
                <a16:creationId xmlns:a16="http://schemas.microsoft.com/office/drawing/2014/main" id="{EB99161E-1C6A-4FD2-95AA-8E890B9C2845}"/>
              </a:ext>
            </a:extLst>
          </p:cNvPr>
          <p:cNvSpPr>
            <a:spLocks noGrp="1"/>
          </p:cNvSpPr>
          <p:nvPr>
            <p:ph sz="quarter" idx="11"/>
          </p:nvPr>
        </p:nvSpPr>
        <p:spPr/>
        <p:txBody>
          <a:bodyPr/>
          <a:lstStyle/>
          <a:p>
            <a:r>
              <a:rPr lang="en-US"/>
              <a:t>Robert Smith</a:t>
            </a:r>
          </a:p>
        </p:txBody>
      </p:sp>
      <p:cxnSp>
        <p:nvCxnSpPr>
          <p:cNvPr id="12" name="Straight Arrow Connector 11">
            <a:extLst>
              <a:ext uri="{FF2B5EF4-FFF2-40B4-BE49-F238E27FC236}">
                <a16:creationId xmlns:a16="http://schemas.microsoft.com/office/drawing/2014/main" id="{3A243E71-5547-425E-8ADF-350E8BB7A2CE}"/>
              </a:ext>
            </a:extLst>
          </p:cNvPr>
          <p:cNvCxnSpPr>
            <a:cxnSpLocks/>
            <a:stCxn id="13" idx="2"/>
          </p:cNvCxnSpPr>
          <p:nvPr/>
        </p:nvCxnSpPr>
        <p:spPr>
          <a:xfrm flipH="1">
            <a:off x="9627356" y="1701080"/>
            <a:ext cx="379330" cy="86339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0668065-BE39-4DC2-AB04-FFAC495101B3}"/>
              </a:ext>
            </a:extLst>
          </p:cNvPr>
          <p:cNvSpPr txBox="1"/>
          <p:nvPr/>
        </p:nvSpPr>
        <p:spPr>
          <a:xfrm>
            <a:off x="9537323" y="1239415"/>
            <a:ext cx="938726" cy="461665"/>
          </a:xfrm>
          <a:prstGeom prst="rect">
            <a:avLst/>
          </a:prstGeom>
          <a:noFill/>
        </p:spPr>
        <p:txBody>
          <a:bodyPr wrap="square" rtlCol="0">
            <a:spAutoFit/>
          </a:bodyPr>
          <a:lstStyle/>
          <a:p>
            <a:r>
              <a:rPr lang="en-US" sz="2400">
                <a:latin typeface="Helvetica" panose="020B0604020202020204" pitchFamily="34" charset="0"/>
                <a:cs typeface="Helvetica" panose="020B0604020202020204" pitchFamily="34" charset="0"/>
              </a:rPr>
              <a:t>Gap</a:t>
            </a:r>
          </a:p>
        </p:txBody>
      </p:sp>
      <p:pic>
        <p:nvPicPr>
          <p:cNvPr id="7" name="Picture 6" descr="Graphical user interface&#10;&#10;Description automatically generated with medium confidence">
            <a:extLst>
              <a:ext uri="{FF2B5EF4-FFF2-40B4-BE49-F238E27FC236}">
                <a16:creationId xmlns:a16="http://schemas.microsoft.com/office/drawing/2014/main" id="{CD11B4CD-48F1-4DEA-9682-6114913C5F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3239" y="2113200"/>
            <a:ext cx="4314312" cy="3333787"/>
          </a:xfrm>
          <a:prstGeom prst="rect">
            <a:avLst/>
          </a:prstGeom>
        </p:spPr>
      </p:pic>
    </p:spTree>
    <p:extLst>
      <p:ext uri="{BB962C8B-B14F-4D97-AF65-F5344CB8AC3E}">
        <p14:creationId xmlns:p14="http://schemas.microsoft.com/office/powerpoint/2010/main" val="22796929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D1E11-E9DF-4120-BB23-60DF1C2D501E}"/>
              </a:ext>
            </a:extLst>
          </p:cNvPr>
          <p:cNvSpPr>
            <a:spLocks noGrp="1"/>
          </p:cNvSpPr>
          <p:nvPr>
            <p:ph type="title"/>
          </p:nvPr>
        </p:nvSpPr>
        <p:spPr/>
        <p:txBody>
          <a:bodyPr/>
          <a:lstStyle/>
          <a:p>
            <a:pPr algn="ctr"/>
            <a:r>
              <a:rPr lang="en-US"/>
              <a:t>Benchtop Testing</a:t>
            </a:r>
          </a:p>
        </p:txBody>
      </p:sp>
      <p:sp>
        <p:nvSpPr>
          <p:cNvPr id="4" name="Slide Number Placeholder 3">
            <a:extLst>
              <a:ext uri="{FF2B5EF4-FFF2-40B4-BE49-F238E27FC236}">
                <a16:creationId xmlns:a16="http://schemas.microsoft.com/office/drawing/2014/main" id="{0CA75B72-BCE0-4100-AD9C-7AAE2637BC50}"/>
              </a:ext>
            </a:extLst>
          </p:cNvPr>
          <p:cNvSpPr>
            <a:spLocks noGrp="1"/>
          </p:cNvSpPr>
          <p:nvPr>
            <p:ph type="sldNum" sz="quarter" idx="4"/>
          </p:nvPr>
        </p:nvSpPr>
        <p:spPr/>
        <p:txBody>
          <a:bodyPr/>
          <a:lstStyle/>
          <a:p>
            <a:fld id="{8CE6B46B-DFAB-45F5-AC67-E85D925D7105}" type="slidenum">
              <a:rPr lang="en-US" smtClean="0"/>
              <a:t>14</a:t>
            </a:fld>
            <a:endParaRPr lang="en-US"/>
          </a:p>
        </p:txBody>
      </p:sp>
      <p:grpSp>
        <p:nvGrpSpPr>
          <p:cNvPr id="77" name="Group 76">
            <a:extLst>
              <a:ext uri="{FF2B5EF4-FFF2-40B4-BE49-F238E27FC236}">
                <a16:creationId xmlns:a16="http://schemas.microsoft.com/office/drawing/2014/main" id="{EE10E599-1075-431E-BA5D-9FC88089CB35}"/>
              </a:ext>
            </a:extLst>
          </p:cNvPr>
          <p:cNvGrpSpPr/>
          <p:nvPr/>
        </p:nvGrpSpPr>
        <p:grpSpPr>
          <a:xfrm>
            <a:off x="1391011" y="1987158"/>
            <a:ext cx="2771480" cy="2878200"/>
            <a:chOff x="1564848" y="2383393"/>
            <a:chExt cx="2771480" cy="2878200"/>
          </a:xfrm>
        </p:grpSpPr>
        <p:grpSp>
          <p:nvGrpSpPr>
            <p:cNvPr id="74" name="Group 73">
              <a:extLst>
                <a:ext uri="{FF2B5EF4-FFF2-40B4-BE49-F238E27FC236}">
                  <a16:creationId xmlns:a16="http://schemas.microsoft.com/office/drawing/2014/main" id="{7DEAB1FB-936D-48DE-83E7-ABC220F2A236}"/>
                </a:ext>
              </a:extLst>
            </p:cNvPr>
            <p:cNvGrpSpPr/>
            <p:nvPr/>
          </p:nvGrpSpPr>
          <p:grpSpPr>
            <a:xfrm>
              <a:off x="1869563" y="2383393"/>
              <a:ext cx="2162052" cy="2052687"/>
              <a:chOff x="1754311" y="2239849"/>
              <a:chExt cx="2162052" cy="2052687"/>
            </a:xfrm>
          </p:grpSpPr>
          <p:sp>
            <p:nvSpPr>
              <p:cNvPr id="6" name="Rectangle: Rounded Corners 5">
                <a:extLst>
                  <a:ext uri="{FF2B5EF4-FFF2-40B4-BE49-F238E27FC236}">
                    <a16:creationId xmlns:a16="http://schemas.microsoft.com/office/drawing/2014/main" id="{D6440403-6091-4487-8587-D28727471CEF}"/>
                  </a:ext>
                </a:extLst>
              </p:cNvPr>
              <p:cNvSpPr/>
              <p:nvPr/>
            </p:nvSpPr>
            <p:spPr>
              <a:xfrm>
                <a:off x="1754311" y="2239849"/>
                <a:ext cx="2162052" cy="2052687"/>
              </a:xfrm>
              <a:prstGeom prst="roundRect">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descr="Lightning bolt with solid fill">
                <a:extLst>
                  <a:ext uri="{FF2B5EF4-FFF2-40B4-BE49-F238E27FC236}">
                    <a16:creationId xmlns:a16="http://schemas.microsoft.com/office/drawing/2014/main" id="{5FE32650-EF40-4FA1-BEC9-57C1D8508F02}"/>
                  </a:ext>
                </a:extLst>
              </p:cNvPr>
              <p:cNvSpPr/>
              <p:nvPr/>
            </p:nvSpPr>
            <p:spPr>
              <a:xfrm>
                <a:off x="2209086" y="2583521"/>
                <a:ext cx="1252501" cy="1359859"/>
              </a:xfrm>
              <a:custGeom>
                <a:avLst/>
                <a:gdLst>
                  <a:gd name="connsiteX0" fmla="*/ 371008 w 1252501"/>
                  <a:gd name="connsiteY0" fmla="*/ 768068 h 1359859"/>
                  <a:gd name="connsiteX1" fmla="*/ 569128 w 1252501"/>
                  <a:gd name="connsiteY1" fmla="*/ 968093 h 1359859"/>
                  <a:gd name="connsiteX2" fmla="*/ 569128 w 1252501"/>
                  <a:gd name="connsiteY2" fmla="*/ 868081 h 1359859"/>
                  <a:gd name="connsiteX3" fmla="*/ 471021 w 1252501"/>
                  <a:gd name="connsiteY3" fmla="*/ 768068 h 1359859"/>
                  <a:gd name="connsiteX4" fmla="*/ 808205 w 1252501"/>
                  <a:gd name="connsiteY4" fmla="*/ 767116 h 1359859"/>
                  <a:gd name="connsiteX5" fmla="*/ 710098 w 1252501"/>
                  <a:gd name="connsiteY5" fmla="*/ 868081 h 1359859"/>
                  <a:gd name="connsiteX6" fmla="*/ 710098 w 1252501"/>
                  <a:gd name="connsiteY6" fmla="*/ 968093 h 1359859"/>
                  <a:gd name="connsiteX7" fmla="*/ 908218 w 1252501"/>
                  <a:gd name="connsiteY7" fmla="*/ 767116 h 1359859"/>
                  <a:gd name="connsiteX8" fmla="*/ 639613 w 1252501"/>
                  <a:gd name="connsiteY8" fmla="*/ 577568 h 1359859"/>
                  <a:gd name="connsiteX9" fmla="*/ 515788 w 1252501"/>
                  <a:gd name="connsiteY9" fmla="*/ 693773 h 1359859"/>
                  <a:gd name="connsiteX10" fmla="*/ 579546 w 1252501"/>
                  <a:gd name="connsiteY10" fmla="*/ 809904 h 1359859"/>
                  <a:gd name="connsiteX11" fmla="*/ 613096 w 1252501"/>
                  <a:gd name="connsiteY11" fmla="*/ 820653 h 1359859"/>
                  <a:gd name="connsiteX12" fmla="*/ 637456 w 1252501"/>
                  <a:gd name="connsiteY12" fmla="*/ 738715 h 1359859"/>
                  <a:gd name="connsiteX13" fmla="*/ 586959 w 1252501"/>
                  <a:gd name="connsiteY13" fmla="*/ 738715 h 1359859"/>
                  <a:gd name="connsiteX14" fmla="*/ 611970 w 1252501"/>
                  <a:gd name="connsiteY14" fmla="*/ 605759 h 1359859"/>
                  <a:gd name="connsiteX15" fmla="*/ 686706 w 1252501"/>
                  <a:gd name="connsiteY15" fmla="*/ 605759 h 1359859"/>
                  <a:gd name="connsiteX16" fmla="*/ 655279 w 1252501"/>
                  <a:gd name="connsiteY16" fmla="*/ 703070 h 1359859"/>
                  <a:gd name="connsiteX17" fmla="*/ 705776 w 1252501"/>
                  <a:gd name="connsiteY17" fmla="*/ 703070 h 1359859"/>
                  <a:gd name="connsiteX18" fmla="*/ 622171 w 1252501"/>
                  <a:gd name="connsiteY18" fmla="*/ 823561 h 1359859"/>
                  <a:gd name="connsiteX19" fmla="*/ 624373 w 1252501"/>
                  <a:gd name="connsiteY19" fmla="*/ 824266 h 1359859"/>
                  <a:gd name="connsiteX20" fmla="*/ 654853 w 1252501"/>
                  <a:gd name="connsiteY20" fmla="*/ 824266 h 1359859"/>
                  <a:gd name="connsiteX21" fmla="*/ 763438 w 1252501"/>
                  <a:gd name="connsiteY21" fmla="*/ 693773 h 1359859"/>
                  <a:gd name="connsiteX22" fmla="*/ 639613 w 1252501"/>
                  <a:gd name="connsiteY22" fmla="*/ 577568 h 1359859"/>
                  <a:gd name="connsiteX23" fmla="*/ 710098 w 1252501"/>
                  <a:gd name="connsiteY23" fmla="*/ 434693 h 1359859"/>
                  <a:gd name="connsiteX24" fmla="*/ 710098 w 1252501"/>
                  <a:gd name="connsiteY24" fmla="*/ 534706 h 1359859"/>
                  <a:gd name="connsiteX25" fmla="*/ 804396 w 1252501"/>
                  <a:gd name="connsiteY25" fmla="*/ 627098 h 1359859"/>
                  <a:gd name="connsiteX26" fmla="*/ 905361 w 1252501"/>
                  <a:gd name="connsiteY26" fmla="*/ 627098 h 1359859"/>
                  <a:gd name="connsiteX27" fmla="*/ 710098 w 1252501"/>
                  <a:gd name="connsiteY27" fmla="*/ 434693 h 1359859"/>
                  <a:gd name="connsiteX28" fmla="*/ 569128 w 1252501"/>
                  <a:gd name="connsiteY28" fmla="*/ 434693 h 1359859"/>
                  <a:gd name="connsiteX29" fmla="*/ 373866 w 1252501"/>
                  <a:gd name="connsiteY29" fmla="*/ 627098 h 1359859"/>
                  <a:gd name="connsiteX30" fmla="*/ 474831 w 1252501"/>
                  <a:gd name="connsiteY30" fmla="*/ 627098 h 1359859"/>
                  <a:gd name="connsiteX31" fmla="*/ 569128 w 1252501"/>
                  <a:gd name="connsiteY31" fmla="*/ 534706 h 1359859"/>
                  <a:gd name="connsiteX32" fmla="*/ 639613 w 1252501"/>
                  <a:gd name="connsiteY32" fmla="*/ 368018 h 1359859"/>
                  <a:gd name="connsiteX33" fmla="*/ 972988 w 1252501"/>
                  <a:gd name="connsiteY33" fmla="*/ 701393 h 1359859"/>
                  <a:gd name="connsiteX34" fmla="*/ 639613 w 1252501"/>
                  <a:gd name="connsiteY34" fmla="*/ 1034768 h 1359859"/>
                  <a:gd name="connsiteX35" fmla="*/ 306238 w 1252501"/>
                  <a:gd name="connsiteY35" fmla="*/ 701393 h 1359859"/>
                  <a:gd name="connsiteX36" fmla="*/ 639613 w 1252501"/>
                  <a:gd name="connsiteY36" fmla="*/ 368018 h 1359859"/>
                  <a:gd name="connsiteX37" fmla="*/ 679929 w 1252501"/>
                  <a:gd name="connsiteY37" fmla="*/ 0 h 1359859"/>
                  <a:gd name="connsiteX38" fmla="*/ 1132619 w 1252501"/>
                  <a:gd name="connsiteY38" fmla="*/ 173561 h 1359859"/>
                  <a:gd name="connsiteX39" fmla="*/ 1252501 w 1252501"/>
                  <a:gd name="connsiteY39" fmla="*/ 53679 h 1359859"/>
                  <a:gd name="connsiteX40" fmla="*/ 1252501 w 1252501"/>
                  <a:gd name="connsiteY40" fmla="*/ 429429 h 1359859"/>
                  <a:gd name="connsiteX41" fmla="*/ 876751 w 1252501"/>
                  <a:gd name="connsiteY41" fmla="*/ 429429 h 1359859"/>
                  <a:gd name="connsiteX42" fmla="*/ 980530 w 1252501"/>
                  <a:gd name="connsiteY42" fmla="*/ 325650 h 1359859"/>
                  <a:gd name="connsiteX43" fmla="*/ 679929 w 1252501"/>
                  <a:gd name="connsiteY43" fmla="*/ 214715 h 1359859"/>
                  <a:gd name="connsiteX44" fmla="*/ 214715 w 1252501"/>
                  <a:gd name="connsiteY44" fmla="*/ 679929 h 1359859"/>
                  <a:gd name="connsiteX45" fmla="*/ 679929 w 1252501"/>
                  <a:gd name="connsiteY45" fmla="*/ 1145144 h 1359859"/>
                  <a:gd name="connsiteX46" fmla="*/ 1009158 w 1252501"/>
                  <a:gd name="connsiteY46" fmla="*/ 1009158 h 1359859"/>
                  <a:gd name="connsiteX47" fmla="*/ 1161248 w 1252501"/>
                  <a:gd name="connsiteY47" fmla="*/ 1161248 h 1359859"/>
                  <a:gd name="connsiteX48" fmla="*/ 679929 w 1252501"/>
                  <a:gd name="connsiteY48" fmla="*/ 1359859 h 1359859"/>
                  <a:gd name="connsiteX49" fmla="*/ 0 w 1252501"/>
                  <a:gd name="connsiteY49" fmla="*/ 679929 h 1359859"/>
                  <a:gd name="connsiteX50" fmla="*/ 679929 w 1252501"/>
                  <a:gd name="connsiteY50" fmla="*/ 0 h 1359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52501" h="1359859">
                    <a:moveTo>
                      <a:pt x="371008" y="768068"/>
                    </a:moveTo>
                    <a:cubicBezTo>
                      <a:pt x="395773" y="865223"/>
                      <a:pt x="471973" y="942376"/>
                      <a:pt x="569128" y="968093"/>
                    </a:cubicBezTo>
                    <a:lnTo>
                      <a:pt x="569128" y="868081"/>
                    </a:lnTo>
                    <a:cubicBezTo>
                      <a:pt x="524361" y="849031"/>
                      <a:pt x="489118" y="813788"/>
                      <a:pt x="471021" y="768068"/>
                    </a:cubicBezTo>
                    <a:close/>
                    <a:moveTo>
                      <a:pt x="808205" y="767116"/>
                    </a:moveTo>
                    <a:cubicBezTo>
                      <a:pt x="791061" y="812836"/>
                      <a:pt x="754866" y="849031"/>
                      <a:pt x="710098" y="868081"/>
                    </a:cubicBezTo>
                    <a:lnTo>
                      <a:pt x="710098" y="968093"/>
                    </a:lnTo>
                    <a:cubicBezTo>
                      <a:pt x="807253" y="942376"/>
                      <a:pt x="883453" y="865223"/>
                      <a:pt x="908218" y="767116"/>
                    </a:cubicBezTo>
                    <a:close/>
                    <a:moveTo>
                      <a:pt x="639613" y="577568"/>
                    </a:moveTo>
                    <a:cubicBezTo>
                      <a:pt x="573891" y="577568"/>
                      <a:pt x="519598" y="628051"/>
                      <a:pt x="515788" y="693773"/>
                    </a:cubicBezTo>
                    <a:cubicBezTo>
                      <a:pt x="512930" y="743066"/>
                      <a:pt x="539005" y="787535"/>
                      <a:pt x="579546" y="809904"/>
                    </a:cubicBezTo>
                    <a:lnTo>
                      <a:pt x="613096" y="820653"/>
                    </a:lnTo>
                    <a:lnTo>
                      <a:pt x="637456" y="738715"/>
                    </a:lnTo>
                    <a:lnTo>
                      <a:pt x="586959" y="738715"/>
                    </a:lnTo>
                    <a:lnTo>
                      <a:pt x="611970" y="605759"/>
                    </a:lnTo>
                    <a:lnTo>
                      <a:pt x="686706" y="605759"/>
                    </a:lnTo>
                    <a:lnTo>
                      <a:pt x="655279" y="703070"/>
                    </a:lnTo>
                    <a:lnTo>
                      <a:pt x="705776" y="703070"/>
                    </a:lnTo>
                    <a:lnTo>
                      <a:pt x="622171" y="823561"/>
                    </a:lnTo>
                    <a:lnTo>
                      <a:pt x="624373" y="824266"/>
                    </a:lnTo>
                    <a:lnTo>
                      <a:pt x="654853" y="824266"/>
                    </a:lnTo>
                    <a:cubicBezTo>
                      <a:pt x="719623" y="816646"/>
                      <a:pt x="767248" y="759496"/>
                      <a:pt x="763438" y="693773"/>
                    </a:cubicBezTo>
                    <a:cubicBezTo>
                      <a:pt x="759628" y="628051"/>
                      <a:pt x="705336" y="577568"/>
                      <a:pt x="639613" y="577568"/>
                    </a:cubicBezTo>
                    <a:close/>
                    <a:moveTo>
                      <a:pt x="710098" y="434693"/>
                    </a:moveTo>
                    <a:lnTo>
                      <a:pt x="710098" y="534706"/>
                    </a:lnTo>
                    <a:cubicBezTo>
                      <a:pt x="752008" y="552803"/>
                      <a:pt x="785346" y="585188"/>
                      <a:pt x="804396" y="627098"/>
                    </a:cubicBezTo>
                    <a:lnTo>
                      <a:pt x="905361" y="627098"/>
                    </a:lnTo>
                    <a:cubicBezTo>
                      <a:pt x="878691" y="532801"/>
                      <a:pt x="804396" y="459458"/>
                      <a:pt x="710098" y="434693"/>
                    </a:cubicBezTo>
                    <a:close/>
                    <a:moveTo>
                      <a:pt x="569128" y="434693"/>
                    </a:moveTo>
                    <a:cubicBezTo>
                      <a:pt x="474831" y="459458"/>
                      <a:pt x="400536" y="532801"/>
                      <a:pt x="373866" y="627098"/>
                    </a:cubicBezTo>
                    <a:lnTo>
                      <a:pt x="474831" y="627098"/>
                    </a:lnTo>
                    <a:cubicBezTo>
                      <a:pt x="492928" y="585188"/>
                      <a:pt x="527218" y="552803"/>
                      <a:pt x="569128" y="534706"/>
                    </a:cubicBezTo>
                    <a:close/>
                    <a:moveTo>
                      <a:pt x="639613" y="368018"/>
                    </a:moveTo>
                    <a:cubicBezTo>
                      <a:pt x="823446" y="368018"/>
                      <a:pt x="972988" y="517561"/>
                      <a:pt x="972988" y="701393"/>
                    </a:cubicBezTo>
                    <a:cubicBezTo>
                      <a:pt x="972988" y="885226"/>
                      <a:pt x="823446" y="1034768"/>
                      <a:pt x="639613" y="1034768"/>
                    </a:cubicBezTo>
                    <a:cubicBezTo>
                      <a:pt x="455781" y="1034768"/>
                      <a:pt x="306238" y="885226"/>
                      <a:pt x="306238" y="701393"/>
                    </a:cubicBezTo>
                    <a:cubicBezTo>
                      <a:pt x="306238" y="517561"/>
                      <a:pt x="455781" y="368018"/>
                      <a:pt x="639613" y="368018"/>
                    </a:cubicBezTo>
                    <a:close/>
                    <a:moveTo>
                      <a:pt x="679929" y="0"/>
                    </a:moveTo>
                    <a:cubicBezTo>
                      <a:pt x="853490" y="0"/>
                      <a:pt x="1012737" y="66204"/>
                      <a:pt x="1132619" y="173561"/>
                    </a:cubicBezTo>
                    <a:lnTo>
                      <a:pt x="1252501" y="53679"/>
                    </a:lnTo>
                    <a:lnTo>
                      <a:pt x="1252501" y="429429"/>
                    </a:lnTo>
                    <a:lnTo>
                      <a:pt x="876751" y="429429"/>
                    </a:lnTo>
                    <a:lnTo>
                      <a:pt x="980530" y="325650"/>
                    </a:lnTo>
                    <a:cubicBezTo>
                      <a:pt x="900012" y="255868"/>
                      <a:pt x="794444" y="214715"/>
                      <a:pt x="679929" y="214715"/>
                    </a:cubicBezTo>
                    <a:cubicBezTo>
                      <a:pt x="424061" y="214715"/>
                      <a:pt x="214715" y="424061"/>
                      <a:pt x="214715" y="679929"/>
                    </a:cubicBezTo>
                    <a:cubicBezTo>
                      <a:pt x="214715" y="935797"/>
                      <a:pt x="424061" y="1145144"/>
                      <a:pt x="679929" y="1145144"/>
                    </a:cubicBezTo>
                    <a:cubicBezTo>
                      <a:pt x="808758" y="1145144"/>
                      <a:pt x="925062" y="1093255"/>
                      <a:pt x="1009158" y="1009158"/>
                    </a:cubicBezTo>
                    <a:lnTo>
                      <a:pt x="1161248" y="1161248"/>
                    </a:lnTo>
                    <a:cubicBezTo>
                      <a:pt x="1037787" y="1282919"/>
                      <a:pt x="867804" y="1359859"/>
                      <a:pt x="679929" y="1359859"/>
                    </a:cubicBezTo>
                    <a:cubicBezTo>
                      <a:pt x="304179" y="1359859"/>
                      <a:pt x="0" y="1055680"/>
                      <a:pt x="0" y="679929"/>
                    </a:cubicBezTo>
                    <a:cubicBezTo>
                      <a:pt x="0" y="304179"/>
                      <a:pt x="304179" y="0"/>
                      <a:pt x="679929" y="0"/>
                    </a:cubicBezTo>
                    <a:close/>
                  </a:path>
                </a:pathLst>
              </a:custGeom>
              <a:solidFill>
                <a:schemeClr val="bg1"/>
              </a:solidFill>
              <a:ln w="19050" cap="flat">
                <a:solidFill>
                  <a:schemeClr val="tx1"/>
                </a:solidFill>
                <a:prstDash val="solid"/>
                <a:miter/>
              </a:ln>
            </p:spPr>
            <p:txBody>
              <a:bodyPr rtlCol="0" anchor="ctr"/>
              <a:lstStyle/>
              <a:p>
                <a:endParaRPr lang="en-US"/>
              </a:p>
            </p:txBody>
          </p:sp>
        </p:grpSp>
        <p:sp>
          <p:nvSpPr>
            <p:cNvPr id="73" name="TextBox 72">
              <a:extLst>
                <a:ext uri="{FF2B5EF4-FFF2-40B4-BE49-F238E27FC236}">
                  <a16:creationId xmlns:a16="http://schemas.microsoft.com/office/drawing/2014/main" id="{6109CDAD-4C5F-44EE-AAEB-3A506C7628F1}"/>
                </a:ext>
              </a:extLst>
            </p:cNvPr>
            <p:cNvSpPr txBox="1"/>
            <p:nvPr/>
          </p:nvSpPr>
          <p:spPr>
            <a:xfrm>
              <a:off x="1564848" y="4430596"/>
              <a:ext cx="2771480" cy="830997"/>
            </a:xfrm>
            <a:prstGeom prst="rect">
              <a:avLst/>
            </a:prstGeom>
            <a:noFill/>
          </p:spPr>
          <p:txBody>
            <a:bodyPr wrap="square" rtlCol="0">
              <a:spAutoFit/>
            </a:bodyPr>
            <a:lstStyle/>
            <a:p>
              <a:pPr algn="ctr"/>
              <a:r>
                <a:rPr lang="en-US" sz="2400" b="1">
                  <a:latin typeface="Helvetica" panose="020B0604020202020204" pitchFamily="34" charset="0"/>
                  <a:cs typeface="Helvetica" panose="020B0604020202020204" pitchFamily="34" charset="0"/>
                </a:rPr>
                <a:t>Calibrate motor rotation</a:t>
              </a:r>
            </a:p>
          </p:txBody>
        </p:sp>
      </p:grpSp>
      <p:grpSp>
        <p:nvGrpSpPr>
          <p:cNvPr id="78" name="Group 77">
            <a:extLst>
              <a:ext uri="{FF2B5EF4-FFF2-40B4-BE49-F238E27FC236}">
                <a16:creationId xmlns:a16="http://schemas.microsoft.com/office/drawing/2014/main" id="{75658BB1-3F6C-4587-83B4-BD19422EB7FA}"/>
              </a:ext>
            </a:extLst>
          </p:cNvPr>
          <p:cNvGrpSpPr/>
          <p:nvPr/>
        </p:nvGrpSpPr>
        <p:grpSpPr>
          <a:xfrm>
            <a:off x="4768364" y="1987158"/>
            <a:ext cx="2655272" cy="3160683"/>
            <a:chOff x="4265952" y="2203346"/>
            <a:chExt cx="2655272" cy="3160683"/>
          </a:xfrm>
        </p:grpSpPr>
        <p:grpSp>
          <p:nvGrpSpPr>
            <p:cNvPr id="72" name="Group 71">
              <a:extLst>
                <a:ext uri="{FF2B5EF4-FFF2-40B4-BE49-F238E27FC236}">
                  <a16:creationId xmlns:a16="http://schemas.microsoft.com/office/drawing/2014/main" id="{AEB78E6C-75D2-426E-8A80-2A3A0C947694}"/>
                </a:ext>
              </a:extLst>
            </p:cNvPr>
            <p:cNvGrpSpPr/>
            <p:nvPr/>
          </p:nvGrpSpPr>
          <p:grpSpPr>
            <a:xfrm>
              <a:off x="4424258" y="2203346"/>
              <a:ext cx="2162052" cy="2052687"/>
              <a:chOff x="4701534" y="3388441"/>
              <a:chExt cx="2162052" cy="2052687"/>
            </a:xfrm>
          </p:grpSpPr>
          <p:sp>
            <p:nvSpPr>
              <p:cNvPr id="18" name="Rectangle: Rounded Corners 17">
                <a:extLst>
                  <a:ext uri="{FF2B5EF4-FFF2-40B4-BE49-F238E27FC236}">
                    <a16:creationId xmlns:a16="http://schemas.microsoft.com/office/drawing/2014/main" id="{353B6370-2D01-49F8-AC7A-7E0E7EA3BDFB}"/>
                  </a:ext>
                </a:extLst>
              </p:cNvPr>
              <p:cNvSpPr/>
              <p:nvPr/>
            </p:nvSpPr>
            <p:spPr>
              <a:xfrm>
                <a:off x="4701534" y="3388441"/>
                <a:ext cx="2162052" cy="2052687"/>
              </a:xfrm>
              <a:prstGeom prst="roundRect">
                <a:avLst/>
              </a:prstGeom>
              <a:solidFill>
                <a:schemeClr val="accent3">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Shape 69">
                <a:extLst>
                  <a:ext uri="{FF2B5EF4-FFF2-40B4-BE49-F238E27FC236}">
                    <a16:creationId xmlns:a16="http://schemas.microsoft.com/office/drawing/2014/main" id="{7476D4E5-B2FB-4383-86FC-8D3A6980DB86}"/>
                  </a:ext>
                </a:extLst>
              </p:cNvPr>
              <p:cNvSpPr/>
              <p:nvPr/>
            </p:nvSpPr>
            <p:spPr>
              <a:xfrm>
                <a:off x="5057136" y="3716587"/>
                <a:ext cx="1627457" cy="1359038"/>
              </a:xfrm>
              <a:custGeom>
                <a:avLst/>
                <a:gdLst>
                  <a:gd name="connsiteX0" fmla="*/ 844435 w 1627457"/>
                  <a:gd name="connsiteY0" fmla="*/ 1229125 h 1359038"/>
                  <a:gd name="connsiteX1" fmla="*/ 811957 w 1627457"/>
                  <a:gd name="connsiteY1" fmla="*/ 1261603 h 1359038"/>
                  <a:gd name="connsiteX2" fmla="*/ 844435 w 1627457"/>
                  <a:gd name="connsiteY2" fmla="*/ 1294082 h 1359038"/>
                  <a:gd name="connsiteX3" fmla="*/ 876914 w 1627457"/>
                  <a:gd name="connsiteY3" fmla="*/ 1261603 h 1359038"/>
                  <a:gd name="connsiteX4" fmla="*/ 844435 w 1627457"/>
                  <a:gd name="connsiteY4" fmla="*/ 1229125 h 1359038"/>
                  <a:gd name="connsiteX5" fmla="*/ 459336 w 1627457"/>
                  <a:gd name="connsiteY5" fmla="*/ 1039631 h 1359038"/>
                  <a:gd name="connsiteX6" fmla="*/ 446736 w 1627457"/>
                  <a:gd name="connsiteY6" fmla="*/ 1048393 h 1359038"/>
                  <a:gd name="connsiteX7" fmla="*/ 446736 w 1627457"/>
                  <a:gd name="connsiteY7" fmla="*/ 1109727 h 1359038"/>
                  <a:gd name="connsiteX8" fmla="*/ 459336 w 1627457"/>
                  <a:gd name="connsiteY8" fmla="*/ 1118490 h 1359038"/>
                  <a:gd name="connsiteX9" fmla="*/ 497138 w 1627457"/>
                  <a:gd name="connsiteY9" fmla="*/ 1118490 h 1359038"/>
                  <a:gd name="connsiteX10" fmla="*/ 509738 w 1627457"/>
                  <a:gd name="connsiteY10" fmla="*/ 1109727 h 1359038"/>
                  <a:gd name="connsiteX11" fmla="*/ 509738 w 1627457"/>
                  <a:gd name="connsiteY11" fmla="*/ 1048393 h 1359038"/>
                  <a:gd name="connsiteX12" fmla="*/ 497138 w 1627457"/>
                  <a:gd name="connsiteY12" fmla="*/ 1039631 h 1359038"/>
                  <a:gd name="connsiteX13" fmla="*/ 207326 w 1627457"/>
                  <a:gd name="connsiteY13" fmla="*/ 1039631 h 1359038"/>
                  <a:gd name="connsiteX14" fmla="*/ 194726 w 1627457"/>
                  <a:gd name="connsiteY14" fmla="*/ 1048393 h 1359038"/>
                  <a:gd name="connsiteX15" fmla="*/ 194726 w 1627457"/>
                  <a:gd name="connsiteY15" fmla="*/ 1109727 h 1359038"/>
                  <a:gd name="connsiteX16" fmla="*/ 207326 w 1627457"/>
                  <a:gd name="connsiteY16" fmla="*/ 1118490 h 1359038"/>
                  <a:gd name="connsiteX17" fmla="*/ 245128 w 1627457"/>
                  <a:gd name="connsiteY17" fmla="*/ 1118490 h 1359038"/>
                  <a:gd name="connsiteX18" fmla="*/ 257728 w 1627457"/>
                  <a:gd name="connsiteY18" fmla="*/ 1109727 h 1359038"/>
                  <a:gd name="connsiteX19" fmla="*/ 257728 w 1627457"/>
                  <a:gd name="connsiteY19" fmla="*/ 1048393 h 1359038"/>
                  <a:gd name="connsiteX20" fmla="*/ 245128 w 1627457"/>
                  <a:gd name="connsiteY20" fmla="*/ 1039631 h 1359038"/>
                  <a:gd name="connsiteX21" fmla="*/ 459336 w 1627457"/>
                  <a:gd name="connsiteY21" fmla="*/ 1013345 h 1359038"/>
                  <a:gd name="connsiteX22" fmla="*/ 497138 w 1627457"/>
                  <a:gd name="connsiteY22" fmla="*/ 1013345 h 1359038"/>
                  <a:gd name="connsiteX23" fmla="*/ 547540 w 1627457"/>
                  <a:gd name="connsiteY23" fmla="*/ 1048393 h 1359038"/>
                  <a:gd name="connsiteX24" fmla="*/ 547540 w 1627457"/>
                  <a:gd name="connsiteY24" fmla="*/ 1109727 h 1359038"/>
                  <a:gd name="connsiteX25" fmla="*/ 497138 w 1627457"/>
                  <a:gd name="connsiteY25" fmla="*/ 1144776 h 1359038"/>
                  <a:gd name="connsiteX26" fmla="*/ 459336 w 1627457"/>
                  <a:gd name="connsiteY26" fmla="*/ 1144776 h 1359038"/>
                  <a:gd name="connsiteX27" fmla="*/ 408934 w 1627457"/>
                  <a:gd name="connsiteY27" fmla="*/ 1109727 h 1359038"/>
                  <a:gd name="connsiteX28" fmla="*/ 408934 w 1627457"/>
                  <a:gd name="connsiteY28" fmla="*/ 1048393 h 1359038"/>
                  <a:gd name="connsiteX29" fmla="*/ 459336 w 1627457"/>
                  <a:gd name="connsiteY29" fmla="*/ 1013345 h 1359038"/>
                  <a:gd name="connsiteX30" fmla="*/ 333331 w 1627457"/>
                  <a:gd name="connsiteY30" fmla="*/ 1013345 h 1359038"/>
                  <a:gd name="connsiteX31" fmla="*/ 371133 w 1627457"/>
                  <a:gd name="connsiteY31" fmla="*/ 1013345 h 1359038"/>
                  <a:gd name="connsiteX32" fmla="*/ 371133 w 1627457"/>
                  <a:gd name="connsiteY32" fmla="*/ 1144776 h 1359038"/>
                  <a:gd name="connsiteX33" fmla="*/ 333331 w 1627457"/>
                  <a:gd name="connsiteY33" fmla="*/ 1144776 h 1359038"/>
                  <a:gd name="connsiteX34" fmla="*/ 207326 w 1627457"/>
                  <a:gd name="connsiteY34" fmla="*/ 1013345 h 1359038"/>
                  <a:gd name="connsiteX35" fmla="*/ 245128 w 1627457"/>
                  <a:gd name="connsiteY35" fmla="*/ 1013345 h 1359038"/>
                  <a:gd name="connsiteX36" fmla="*/ 295530 w 1627457"/>
                  <a:gd name="connsiteY36" fmla="*/ 1048393 h 1359038"/>
                  <a:gd name="connsiteX37" fmla="*/ 295530 w 1627457"/>
                  <a:gd name="connsiteY37" fmla="*/ 1109727 h 1359038"/>
                  <a:gd name="connsiteX38" fmla="*/ 245128 w 1627457"/>
                  <a:gd name="connsiteY38" fmla="*/ 1144776 h 1359038"/>
                  <a:gd name="connsiteX39" fmla="*/ 207326 w 1627457"/>
                  <a:gd name="connsiteY39" fmla="*/ 1144776 h 1359038"/>
                  <a:gd name="connsiteX40" fmla="*/ 156924 w 1627457"/>
                  <a:gd name="connsiteY40" fmla="*/ 1109727 h 1359038"/>
                  <a:gd name="connsiteX41" fmla="*/ 156924 w 1627457"/>
                  <a:gd name="connsiteY41" fmla="*/ 1048393 h 1359038"/>
                  <a:gd name="connsiteX42" fmla="*/ 207326 w 1627457"/>
                  <a:gd name="connsiteY42" fmla="*/ 1013345 h 1359038"/>
                  <a:gd name="connsiteX43" fmla="*/ 81320 w 1627457"/>
                  <a:gd name="connsiteY43" fmla="*/ 1013345 h 1359038"/>
                  <a:gd name="connsiteX44" fmla="*/ 119122 w 1627457"/>
                  <a:gd name="connsiteY44" fmla="*/ 1013345 h 1359038"/>
                  <a:gd name="connsiteX45" fmla="*/ 119122 w 1627457"/>
                  <a:gd name="connsiteY45" fmla="*/ 1144776 h 1359038"/>
                  <a:gd name="connsiteX46" fmla="*/ 81320 w 1627457"/>
                  <a:gd name="connsiteY46" fmla="*/ 1144776 h 1359038"/>
                  <a:gd name="connsiteX47" fmla="*/ 736174 w 1627457"/>
                  <a:gd name="connsiteY47" fmla="*/ 904342 h 1359038"/>
                  <a:gd name="connsiteX48" fmla="*/ 736174 w 1627457"/>
                  <a:gd name="connsiteY48" fmla="*/ 969299 h 1359038"/>
                  <a:gd name="connsiteX49" fmla="*/ 952696 w 1627457"/>
                  <a:gd name="connsiteY49" fmla="*/ 969299 h 1359038"/>
                  <a:gd name="connsiteX50" fmla="*/ 952696 w 1627457"/>
                  <a:gd name="connsiteY50" fmla="*/ 904342 h 1359038"/>
                  <a:gd name="connsiteX51" fmla="*/ 459336 w 1627457"/>
                  <a:gd name="connsiteY51" fmla="*/ 864390 h 1359038"/>
                  <a:gd name="connsiteX52" fmla="*/ 446736 w 1627457"/>
                  <a:gd name="connsiteY52" fmla="*/ 873152 h 1359038"/>
                  <a:gd name="connsiteX53" fmla="*/ 446736 w 1627457"/>
                  <a:gd name="connsiteY53" fmla="*/ 934486 h 1359038"/>
                  <a:gd name="connsiteX54" fmla="*/ 459336 w 1627457"/>
                  <a:gd name="connsiteY54" fmla="*/ 943249 h 1359038"/>
                  <a:gd name="connsiteX55" fmla="*/ 497138 w 1627457"/>
                  <a:gd name="connsiteY55" fmla="*/ 943249 h 1359038"/>
                  <a:gd name="connsiteX56" fmla="*/ 509738 w 1627457"/>
                  <a:gd name="connsiteY56" fmla="*/ 934486 h 1359038"/>
                  <a:gd name="connsiteX57" fmla="*/ 509738 w 1627457"/>
                  <a:gd name="connsiteY57" fmla="*/ 873152 h 1359038"/>
                  <a:gd name="connsiteX58" fmla="*/ 497138 w 1627457"/>
                  <a:gd name="connsiteY58" fmla="*/ 864390 h 1359038"/>
                  <a:gd name="connsiteX59" fmla="*/ 207326 w 1627457"/>
                  <a:gd name="connsiteY59" fmla="*/ 864390 h 1359038"/>
                  <a:gd name="connsiteX60" fmla="*/ 194726 w 1627457"/>
                  <a:gd name="connsiteY60" fmla="*/ 873152 h 1359038"/>
                  <a:gd name="connsiteX61" fmla="*/ 194726 w 1627457"/>
                  <a:gd name="connsiteY61" fmla="*/ 934486 h 1359038"/>
                  <a:gd name="connsiteX62" fmla="*/ 207326 w 1627457"/>
                  <a:gd name="connsiteY62" fmla="*/ 943249 h 1359038"/>
                  <a:gd name="connsiteX63" fmla="*/ 245128 w 1627457"/>
                  <a:gd name="connsiteY63" fmla="*/ 943249 h 1359038"/>
                  <a:gd name="connsiteX64" fmla="*/ 257728 w 1627457"/>
                  <a:gd name="connsiteY64" fmla="*/ 934486 h 1359038"/>
                  <a:gd name="connsiteX65" fmla="*/ 257728 w 1627457"/>
                  <a:gd name="connsiteY65" fmla="*/ 873152 h 1359038"/>
                  <a:gd name="connsiteX66" fmla="*/ 245128 w 1627457"/>
                  <a:gd name="connsiteY66" fmla="*/ 864390 h 1359038"/>
                  <a:gd name="connsiteX67" fmla="*/ 459336 w 1627457"/>
                  <a:gd name="connsiteY67" fmla="*/ 838104 h 1359038"/>
                  <a:gd name="connsiteX68" fmla="*/ 497138 w 1627457"/>
                  <a:gd name="connsiteY68" fmla="*/ 838104 h 1359038"/>
                  <a:gd name="connsiteX69" fmla="*/ 547540 w 1627457"/>
                  <a:gd name="connsiteY69" fmla="*/ 873152 h 1359038"/>
                  <a:gd name="connsiteX70" fmla="*/ 547540 w 1627457"/>
                  <a:gd name="connsiteY70" fmla="*/ 934486 h 1359038"/>
                  <a:gd name="connsiteX71" fmla="*/ 497138 w 1627457"/>
                  <a:gd name="connsiteY71" fmla="*/ 969535 h 1359038"/>
                  <a:gd name="connsiteX72" fmla="*/ 459336 w 1627457"/>
                  <a:gd name="connsiteY72" fmla="*/ 969535 h 1359038"/>
                  <a:gd name="connsiteX73" fmla="*/ 408934 w 1627457"/>
                  <a:gd name="connsiteY73" fmla="*/ 934486 h 1359038"/>
                  <a:gd name="connsiteX74" fmla="*/ 408934 w 1627457"/>
                  <a:gd name="connsiteY74" fmla="*/ 873152 h 1359038"/>
                  <a:gd name="connsiteX75" fmla="*/ 459336 w 1627457"/>
                  <a:gd name="connsiteY75" fmla="*/ 838104 h 1359038"/>
                  <a:gd name="connsiteX76" fmla="*/ 333331 w 1627457"/>
                  <a:gd name="connsiteY76" fmla="*/ 838104 h 1359038"/>
                  <a:gd name="connsiteX77" fmla="*/ 371133 w 1627457"/>
                  <a:gd name="connsiteY77" fmla="*/ 838104 h 1359038"/>
                  <a:gd name="connsiteX78" fmla="*/ 371133 w 1627457"/>
                  <a:gd name="connsiteY78" fmla="*/ 969535 h 1359038"/>
                  <a:gd name="connsiteX79" fmla="*/ 333331 w 1627457"/>
                  <a:gd name="connsiteY79" fmla="*/ 969535 h 1359038"/>
                  <a:gd name="connsiteX80" fmla="*/ 207326 w 1627457"/>
                  <a:gd name="connsiteY80" fmla="*/ 838104 h 1359038"/>
                  <a:gd name="connsiteX81" fmla="*/ 245128 w 1627457"/>
                  <a:gd name="connsiteY81" fmla="*/ 838104 h 1359038"/>
                  <a:gd name="connsiteX82" fmla="*/ 295530 w 1627457"/>
                  <a:gd name="connsiteY82" fmla="*/ 873152 h 1359038"/>
                  <a:gd name="connsiteX83" fmla="*/ 295530 w 1627457"/>
                  <a:gd name="connsiteY83" fmla="*/ 934486 h 1359038"/>
                  <a:gd name="connsiteX84" fmla="*/ 245128 w 1627457"/>
                  <a:gd name="connsiteY84" fmla="*/ 969535 h 1359038"/>
                  <a:gd name="connsiteX85" fmla="*/ 207326 w 1627457"/>
                  <a:gd name="connsiteY85" fmla="*/ 969535 h 1359038"/>
                  <a:gd name="connsiteX86" fmla="*/ 156924 w 1627457"/>
                  <a:gd name="connsiteY86" fmla="*/ 934486 h 1359038"/>
                  <a:gd name="connsiteX87" fmla="*/ 156924 w 1627457"/>
                  <a:gd name="connsiteY87" fmla="*/ 873152 h 1359038"/>
                  <a:gd name="connsiteX88" fmla="*/ 207326 w 1627457"/>
                  <a:gd name="connsiteY88" fmla="*/ 838104 h 1359038"/>
                  <a:gd name="connsiteX89" fmla="*/ 81320 w 1627457"/>
                  <a:gd name="connsiteY89" fmla="*/ 838104 h 1359038"/>
                  <a:gd name="connsiteX90" fmla="*/ 119122 w 1627457"/>
                  <a:gd name="connsiteY90" fmla="*/ 838104 h 1359038"/>
                  <a:gd name="connsiteX91" fmla="*/ 119122 w 1627457"/>
                  <a:gd name="connsiteY91" fmla="*/ 969535 h 1359038"/>
                  <a:gd name="connsiteX92" fmla="*/ 81320 w 1627457"/>
                  <a:gd name="connsiteY92" fmla="*/ 969535 h 1359038"/>
                  <a:gd name="connsiteX93" fmla="*/ 64957 w 1627457"/>
                  <a:gd name="connsiteY93" fmla="*/ 817734 h 1359038"/>
                  <a:gd name="connsiteX94" fmla="*/ 64957 w 1627457"/>
                  <a:gd name="connsiteY94" fmla="*/ 1164169 h 1359038"/>
                  <a:gd name="connsiteX95" fmla="*/ 584609 w 1627457"/>
                  <a:gd name="connsiteY95" fmla="*/ 1164169 h 1359038"/>
                  <a:gd name="connsiteX96" fmla="*/ 584609 w 1627457"/>
                  <a:gd name="connsiteY96" fmla="*/ 817734 h 1359038"/>
                  <a:gd name="connsiteX97" fmla="*/ 736174 w 1627457"/>
                  <a:gd name="connsiteY97" fmla="*/ 796081 h 1359038"/>
                  <a:gd name="connsiteX98" fmla="*/ 736174 w 1627457"/>
                  <a:gd name="connsiteY98" fmla="*/ 861038 h 1359038"/>
                  <a:gd name="connsiteX99" fmla="*/ 952696 w 1627457"/>
                  <a:gd name="connsiteY99" fmla="*/ 861038 h 1359038"/>
                  <a:gd name="connsiteX100" fmla="*/ 952696 w 1627457"/>
                  <a:gd name="connsiteY100" fmla="*/ 796081 h 1359038"/>
                  <a:gd name="connsiteX101" fmla="*/ 736174 w 1627457"/>
                  <a:gd name="connsiteY101" fmla="*/ 752777 h 1359038"/>
                  <a:gd name="connsiteX102" fmla="*/ 952696 w 1627457"/>
                  <a:gd name="connsiteY102" fmla="*/ 752777 h 1359038"/>
                  <a:gd name="connsiteX103" fmla="*/ 996001 w 1627457"/>
                  <a:gd name="connsiteY103" fmla="*/ 796081 h 1359038"/>
                  <a:gd name="connsiteX104" fmla="*/ 996001 w 1627457"/>
                  <a:gd name="connsiteY104" fmla="*/ 1315734 h 1359038"/>
                  <a:gd name="connsiteX105" fmla="*/ 952696 w 1627457"/>
                  <a:gd name="connsiteY105" fmla="*/ 1359038 h 1359038"/>
                  <a:gd name="connsiteX106" fmla="*/ 736174 w 1627457"/>
                  <a:gd name="connsiteY106" fmla="*/ 1359038 h 1359038"/>
                  <a:gd name="connsiteX107" fmla="*/ 692870 w 1627457"/>
                  <a:gd name="connsiteY107" fmla="*/ 1315734 h 1359038"/>
                  <a:gd name="connsiteX108" fmla="*/ 692870 w 1627457"/>
                  <a:gd name="connsiteY108" fmla="*/ 796081 h 1359038"/>
                  <a:gd name="connsiteX109" fmla="*/ 736174 w 1627457"/>
                  <a:gd name="connsiteY109" fmla="*/ 752777 h 1359038"/>
                  <a:gd name="connsiteX110" fmla="*/ 43304 w 1627457"/>
                  <a:gd name="connsiteY110" fmla="*/ 752777 h 1359038"/>
                  <a:gd name="connsiteX111" fmla="*/ 606261 w 1627457"/>
                  <a:gd name="connsiteY111" fmla="*/ 752777 h 1359038"/>
                  <a:gd name="connsiteX112" fmla="*/ 649566 w 1627457"/>
                  <a:gd name="connsiteY112" fmla="*/ 796081 h 1359038"/>
                  <a:gd name="connsiteX113" fmla="*/ 649566 w 1627457"/>
                  <a:gd name="connsiteY113" fmla="*/ 1185821 h 1359038"/>
                  <a:gd name="connsiteX114" fmla="*/ 606261 w 1627457"/>
                  <a:gd name="connsiteY114" fmla="*/ 1229125 h 1359038"/>
                  <a:gd name="connsiteX115" fmla="*/ 389739 w 1627457"/>
                  <a:gd name="connsiteY115" fmla="*/ 1229125 h 1359038"/>
                  <a:gd name="connsiteX116" fmla="*/ 389739 w 1627457"/>
                  <a:gd name="connsiteY116" fmla="*/ 1294082 h 1359038"/>
                  <a:gd name="connsiteX117" fmla="*/ 487174 w 1627457"/>
                  <a:gd name="connsiteY117" fmla="*/ 1294082 h 1359038"/>
                  <a:gd name="connsiteX118" fmla="*/ 487174 w 1627457"/>
                  <a:gd name="connsiteY118" fmla="*/ 1359038 h 1359038"/>
                  <a:gd name="connsiteX119" fmla="*/ 162391 w 1627457"/>
                  <a:gd name="connsiteY119" fmla="*/ 1359038 h 1359038"/>
                  <a:gd name="connsiteX120" fmla="*/ 162391 w 1627457"/>
                  <a:gd name="connsiteY120" fmla="*/ 1294082 h 1359038"/>
                  <a:gd name="connsiteX121" fmla="*/ 259826 w 1627457"/>
                  <a:gd name="connsiteY121" fmla="*/ 1294082 h 1359038"/>
                  <a:gd name="connsiteX122" fmla="*/ 259826 w 1627457"/>
                  <a:gd name="connsiteY122" fmla="*/ 1229125 h 1359038"/>
                  <a:gd name="connsiteX123" fmla="*/ 43304 w 1627457"/>
                  <a:gd name="connsiteY123" fmla="*/ 1229125 h 1359038"/>
                  <a:gd name="connsiteX124" fmla="*/ 0 w 1627457"/>
                  <a:gd name="connsiteY124" fmla="*/ 1185821 h 1359038"/>
                  <a:gd name="connsiteX125" fmla="*/ 0 w 1627457"/>
                  <a:gd name="connsiteY125" fmla="*/ 796081 h 1359038"/>
                  <a:gd name="connsiteX126" fmla="*/ 43304 w 1627457"/>
                  <a:gd name="connsiteY126" fmla="*/ 752777 h 1359038"/>
                  <a:gd name="connsiteX127" fmla="*/ 1436231 w 1627457"/>
                  <a:gd name="connsiteY127" fmla="*/ 541645 h 1359038"/>
                  <a:gd name="connsiteX128" fmla="*/ 1444626 w 1627457"/>
                  <a:gd name="connsiteY128" fmla="*/ 541831 h 1359038"/>
                  <a:gd name="connsiteX129" fmla="*/ 1463274 w 1627457"/>
                  <a:gd name="connsiteY129" fmla="*/ 555746 h 1359038"/>
                  <a:gd name="connsiteX130" fmla="*/ 1527092 w 1627457"/>
                  <a:gd name="connsiteY130" fmla="*/ 673856 h 1359038"/>
                  <a:gd name="connsiteX131" fmla="*/ 1408982 w 1627457"/>
                  <a:gd name="connsiteY131" fmla="*/ 610039 h 1359038"/>
                  <a:gd name="connsiteX132" fmla="*/ 1418507 w 1627457"/>
                  <a:gd name="connsiteY132" fmla="*/ 565271 h 1359038"/>
                  <a:gd name="connsiteX133" fmla="*/ 1436231 w 1627457"/>
                  <a:gd name="connsiteY133" fmla="*/ 541645 h 1359038"/>
                  <a:gd name="connsiteX134" fmla="*/ 1139424 w 1627457"/>
                  <a:gd name="connsiteY134" fmla="*/ 534791 h 1359038"/>
                  <a:gd name="connsiteX135" fmla="*/ 1317541 w 1627457"/>
                  <a:gd name="connsiteY135" fmla="*/ 597656 h 1359038"/>
                  <a:gd name="connsiteX136" fmla="*/ 1346116 w 1627457"/>
                  <a:gd name="connsiteY136" fmla="*/ 724339 h 1359038"/>
                  <a:gd name="connsiteX137" fmla="*/ 1286109 w 1627457"/>
                  <a:gd name="connsiteY137" fmla="*/ 756725 h 1359038"/>
                  <a:gd name="connsiteX138" fmla="*/ 1134661 w 1627457"/>
                  <a:gd name="connsiteY138" fmla="*/ 605276 h 1359038"/>
                  <a:gd name="connsiteX139" fmla="*/ 1127041 w 1627457"/>
                  <a:gd name="connsiteY139" fmla="*/ 567176 h 1359038"/>
                  <a:gd name="connsiteX140" fmla="*/ 1447557 w 1627457"/>
                  <a:gd name="connsiteY140" fmla="*/ 265234 h 1359038"/>
                  <a:gd name="connsiteX141" fmla="*/ 1465178 w 1627457"/>
                  <a:gd name="connsiteY141" fmla="*/ 274759 h 1359038"/>
                  <a:gd name="connsiteX142" fmla="*/ 1616626 w 1627457"/>
                  <a:gd name="connsiteY142" fmla="*/ 426207 h 1359038"/>
                  <a:gd name="connsiteX143" fmla="*/ 1584241 w 1627457"/>
                  <a:gd name="connsiteY143" fmla="*/ 486214 h 1359038"/>
                  <a:gd name="connsiteX144" fmla="*/ 1448986 w 1627457"/>
                  <a:gd name="connsiteY144" fmla="*/ 456687 h 1359038"/>
                  <a:gd name="connsiteX145" fmla="*/ 1388026 w 1627457"/>
                  <a:gd name="connsiteY145" fmla="*/ 282379 h 1359038"/>
                  <a:gd name="connsiteX146" fmla="*/ 1427078 w 1627457"/>
                  <a:gd name="connsiteY146" fmla="*/ 267139 h 1359038"/>
                  <a:gd name="connsiteX147" fmla="*/ 1447557 w 1627457"/>
                  <a:gd name="connsiteY147" fmla="*/ 265234 h 1359038"/>
                  <a:gd name="connsiteX148" fmla="*/ 1071677 w 1627457"/>
                  <a:gd name="connsiteY148" fmla="*/ 161172 h 1359038"/>
                  <a:gd name="connsiteX149" fmla="*/ 1030839 w 1627457"/>
                  <a:gd name="connsiteY149" fmla="*/ 177603 h 1359038"/>
                  <a:gd name="connsiteX150" fmla="*/ 1030839 w 1627457"/>
                  <a:gd name="connsiteY150" fmla="*/ 258565 h 1359038"/>
                  <a:gd name="connsiteX151" fmla="*/ 1111801 w 1627457"/>
                  <a:gd name="connsiteY151" fmla="*/ 258565 h 1359038"/>
                  <a:gd name="connsiteX152" fmla="*/ 1111801 w 1627457"/>
                  <a:gd name="connsiteY152" fmla="*/ 177603 h 1359038"/>
                  <a:gd name="connsiteX153" fmla="*/ 1071677 w 1627457"/>
                  <a:gd name="connsiteY153" fmla="*/ 161172 h 1359038"/>
                  <a:gd name="connsiteX154" fmla="*/ 1081321 w 1627457"/>
                  <a:gd name="connsiteY154" fmla="*/ 51873 h 1359038"/>
                  <a:gd name="connsiteX155" fmla="*/ 1262296 w 1627457"/>
                  <a:gd name="connsiteY155" fmla="*/ 175698 h 1359038"/>
                  <a:gd name="connsiteX156" fmla="*/ 1417554 w 1627457"/>
                  <a:gd name="connsiteY156" fmla="*/ 505263 h 1359038"/>
                  <a:gd name="connsiteX157" fmla="*/ 1358499 w 1627457"/>
                  <a:gd name="connsiteY157" fmla="*/ 564318 h 1359038"/>
                  <a:gd name="connsiteX158" fmla="*/ 1029886 w 1627457"/>
                  <a:gd name="connsiteY158" fmla="*/ 408108 h 1359038"/>
                  <a:gd name="connsiteX159" fmla="*/ 906061 w 1627457"/>
                  <a:gd name="connsiteY159" fmla="*/ 226180 h 1359038"/>
                  <a:gd name="connsiteX160" fmla="*/ 976546 w 1627457"/>
                  <a:gd name="connsiteY160" fmla="*/ 124263 h 1359038"/>
                  <a:gd name="connsiteX161" fmla="*/ 1081321 w 1627457"/>
                  <a:gd name="connsiteY161" fmla="*/ 51873 h 1359038"/>
                  <a:gd name="connsiteX162" fmla="*/ 514862 w 1627457"/>
                  <a:gd name="connsiteY162" fmla="*/ 38214 h 1359038"/>
                  <a:gd name="connsiteX163" fmla="*/ 786760 w 1627457"/>
                  <a:gd name="connsiteY163" fmla="*/ 213107 h 1359038"/>
                  <a:gd name="connsiteX164" fmla="*/ 611867 w 1627457"/>
                  <a:gd name="connsiteY164" fmla="*/ 485005 h 1359038"/>
                  <a:gd name="connsiteX165" fmla="*/ 583574 w 1627457"/>
                  <a:gd name="connsiteY165" fmla="*/ 354691 h 1359038"/>
                  <a:gd name="connsiteX166" fmla="*/ 166670 w 1627457"/>
                  <a:gd name="connsiteY166" fmla="*/ 679133 h 1359038"/>
                  <a:gd name="connsiteX167" fmla="*/ 541134 w 1627457"/>
                  <a:gd name="connsiteY167" fmla="*/ 159220 h 1359038"/>
                  <a:gd name="connsiteX168" fmla="*/ 888722 w 1627457"/>
                  <a:gd name="connsiteY168" fmla="*/ 156 h 1359038"/>
                  <a:gd name="connsiteX169" fmla="*/ 1030838 w 1627457"/>
                  <a:gd name="connsiteY169" fmla="*/ 33777 h 1359038"/>
                  <a:gd name="connsiteX170" fmla="*/ 950828 w 1627457"/>
                  <a:gd name="connsiteY170" fmla="*/ 96642 h 1359038"/>
                  <a:gd name="connsiteX171" fmla="*/ 888915 w 1627457"/>
                  <a:gd name="connsiteY171" fmla="*/ 174747 h 1359038"/>
                  <a:gd name="connsiteX172" fmla="*/ 867960 w 1627457"/>
                  <a:gd name="connsiteY172" fmla="*/ 4249 h 1359038"/>
                  <a:gd name="connsiteX173" fmla="*/ 888722 w 1627457"/>
                  <a:gd name="connsiteY173" fmla="*/ 156 h 135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1627457" h="1359038">
                    <a:moveTo>
                      <a:pt x="844435" y="1229125"/>
                    </a:moveTo>
                    <a:cubicBezTo>
                      <a:pt x="826031" y="1229125"/>
                      <a:pt x="811957" y="1243199"/>
                      <a:pt x="811957" y="1261603"/>
                    </a:cubicBezTo>
                    <a:cubicBezTo>
                      <a:pt x="811957" y="1280008"/>
                      <a:pt x="826031" y="1294082"/>
                      <a:pt x="844435" y="1294082"/>
                    </a:cubicBezTo>
                    <a:cubicBezTo>
                      <a:pt x="862840" y="1294082"/>
                      <a:pt x="876914" y="1280008"/>
                      <a:pt x="876914" y="1261603"/>
                    </a:cubicBezTo>
                    <a:cubicBezTo>
                      <a:pt x="876914" y="1243199"/>
                      <a:pt x="862840" y="1229125"/>
                      <a:pt x="844435" y="1229125"/>
                    </a:cubicBezTo>
                    <a:close/>
                    <a:moveTo>
                      <a:pt x="459336" y="1039631"/>
                    </a:moveTo>
                    <a:cubicBezTo>
                      <a:pt x="452377" y="1039631"/>
                      <a:pt x="446736" y="1043554"/>
                      <a:pt x="446736" y="1048393"/>
                    </a:cubicBezTo>
                    <a:lnTo>
                      <a:pt x="446736" y="1109727"/>
                    </a:lnTo>
                    <a:cubicBezTo>
                      <a:pt x="446736" y="1114567"/>
                      <a:pt x="452377" y="1118490"/>
                      <a:pt x="459336" y="1118490"/>
                    </a:cubicBezTo>
                    <a:lnTo>
                      <a:pt x="497138" y="1118490"/>
                    </a:lnTo>
                    <a:cubicBezTo>
                      <a:pt x="504097" y="1118490"/>
                      <a:pt x="509738" y="1114567"/>
                      <a:pt x="509738" y="1109727"/>
                    </a:cubicBezTo>
                    <a:lnTo>
                      <a:pt x="509738" y="1048393"/>
                    </a:lnTo>
                    <a:cubicBezTo>
                      <a:pt x="509738" y="1043554"/>
                      <a:pt x="504097" y="1039631"/>
                      <a:pt x="497138" y="1039631"/>
                    </a:cubicBezTo>
                    <a:close/>
                    <a:moveTo>
                      <a:pt x="207326" y="1039631"/>
                    </a:moveTo>
                    <a:cubicBezTo>
                      <a:pt x="200367" y="1039631"/>
                      <a:pt x="194726" y="1043554"/>
                      <a:pt x="194726" y="1048393"/>
                    </a:cubicBezTo>
                    <a:lnTo>
                      <a:pt x="194726" y="1109727"/>
                    </a:lnTo>
                    <a:cubicBezTo>
                      <a:pt x="194726" y="1114567"/>
                      <a:pt x="200367" y="1118490"/>
                      <a:pt x="207326" y="1118490"/>
                    </a:cubicBezTo>
                    <a:lnTo>
                      <a:pt x="245128" y="1118490"/>
                    </a:lnTo>
                    <a:cubicBezTo>
                      <a:pt x="252087" y="1118490"/>
                      <a:pt x="257728" y="1114567"/>
                      <a:pt x="257728" y="1109727"/>
                    </a:cubicBezTo>
                    <a:lnTo>
                      <a:pt x="257728" y="1048393"/>
                    </a:lnTo>
                    <a:cubicBezTo>
                      <a:pt x="257728" y="1043554"/>
                      <a:pt x="252087" y="1039631"/>
                      <a:pt x="245128" y="1039631"/>
                    </a:cubicBezTo>
                    <a:close/>
                    <a:moveTo>
                      <a:pt x="459336" y="1013345"/>
                    </a:moveTo>
                    <a:lnTo>
                      <a:pt x="497138" y="1013345"/>
                    </a:lnTo>
                    <a:cubicBezTo>
                      <a:pt x="524974" y="1013345"/>
                      <a:pt x="547540" y="1029037"/>
                      <a:pt x="547540" y="1048393"/>
                    </a:cubicBezTo>
                    <a:lnTo>
                      <a:pt x="547540" y="1109727"/>
                    </a:lnTo>
                    <a:cubicBezTo>
                      <a:pt x="547540" y="1129084"/>
                      <a:pt x="524974" y="1144776"/>
                      <a:pt x="497138" y="1144776"/>
                    </a:cubicBezTo>
                    <a:lnTo>
                      <a:pt x="459336" y="1144776"/>
                    </a:lnTo>
                    <a:cubicBezTo>
                      <a:pt x="431500" y="1144776"/>
                      <a:pt x="408934" y="1129084"/>
                      <a:pt x="408934" y="1109727"/>
                    </a:cubicBezTo>
                    <a:lnTo>
                      <a:pt x="408934" y="1048393"/>
                    </a:lnTo>
                    <a:cubicBezTo>
                      <a:pt x="408934" y="1029037"/>
                      <a:pt x="431500" y="1013345"/>
                      <a:pt x="459336" y="1013345"/>
                    </a:cubicBezTo>
                    <a:close/>
                    <a:moveTo>
                      <a:pt x="333331" y="1013345"/>
                    </a:moveTo>
                    <a:lnTo>
                      <a:pt x="371133" y="1013345"/>
                    </a:lnTo>
                    <a:lnTo>
                      <a:pt x="371133" y="1144776"/>
                    </a:lnTo>
                    <a:lnTo>
                      <a:pt x="333331" y="1144776"/>
                    </a:lnTo>
                    <a:close/>
                    <a:moveTo>
                      <a:pt x="207326" y="1013345"/>
                    </a:moveTo>
                    <a:lnTo>
                      <a:pt x="245128" y="1013345"/>
                    </a:lnTo>
                    <a:cubicBezTo>
                      <a:pt x="272964" y="1013345"/>
                      <a:pt x="295530" y="1029037"/>
                      <a:pt x="295530" y="1048393"/>
                    </a:cubicBezTo>
                    <a:lnTo>
                      <a:pt x="295530" y="1109727"/>
                    </a:lnTo>
                    <a:cubicBezTo>
                      <a:pt x="295530" y="1129084"/>
                      <a:pt x="272964" y="1144776"/>
                      <a:pt x="245128" y="1144776"/>
                    </a:cubicBezTo>
                    <a:lnTo>
                      <a:pt x="207326" y="1144776"/>
                    </a:lnTo>
                    <a:cubicBezTo>
                      <a:pt x="179490" y="1144776"/>
                      <a:pt x="156924" y="1129084"/>
                      <a:pt x="156924" y="1109727"/>
                    </a:cubicBezTo>
                    <a:lnTo>
                      <a:pt x="156924" y="1048393"/>
                    </a:lnTo>
                    <a:cubicBezTo>
                      <a:pt x="156924" y="1029037"/>
                      <a:pt x="179490" y="1013345"/>
                      <a:pt x="207326" y="1013345"/>
                    </a:cubicBezTo>
                    <a:close/>
                    <a:moveTo>
                      <a:pt x="81320" y="1013345"/>
                    </a:moveTo>
                    <a:lnTo>
                      <a:pt x="119122" y="1013345"/>
                    </a:lnTo>
                    <a:lnTo>
                      <a:pt x="119122" y="1144776"/>
                    </a:lnTo>
                    <a:lnTo>
                      <a:pt x="81320" y="1144776"/>
                    </a:lnTo>
                    <a:close/>
                    <a:moveTo>
                      <a:pt x="736174" y="904342"/>
                    </a:moveTo>
                    <a:lnTo>
                      <a:pt x="736174" y="969299"/>
                    </a:lnTo>
                    <a:lnTo>
                      <a:pt x="952696" y="969299"/>
                    </a:lnTo>
                    <a:lnTo>
                      <a:pt x="952696" y="904342"/>
                    </a:lnTo>
                    <a:close/>
                    <a:moveTo>
                      <a:pt x="459336" y="864390"/>
                    </a:moveTo>
                    <a:cubicBezTo>
                      <a:pt x="452377" y="864390"/>
                      <a:pt x="446736" y="868313"/>
                      <a:pt x="446736" y="873152"/>
                    </a:cubicBezTo>
                    <a:lnTo>
                      <a:pt x="446736" y="934486"/>
                    </a:lnTo>
                    <a:cubicBezTo>
                      <a:pt x="446736" y="939326"/>
                      <a:pt x="452377" y="943249"/>
                      <a:pt x="459336" y="943249"/>
                    </a:cubicBezTo>
                    <a:lnTo>
                      <a:pt x="497138" y="943249"/>
                    </a:lnTo>
                    <a:cubicBezTo>
                      <a:pt x="504097" y="943249"/>
                      <a:pt x="509738" y="939326"/>
                      <a:pt x="509738" y="934486"/>
                    </a:cubicBezTo>
                    <a:lnTo>
                      <a:pt x="509738" y="873152"/>
                    </a:lnTo>
                    <a:cubicBezTo>
                      <a:pt x="509738" y="868313"/>
                      <a:pt x="504097" y="864390"/>
                      <a:pt x="497138" y="864390"/>
                    </a:cubicBezTo>
                    <a:close/>
                    <a:moveTo>
                      <a:pt x="207326" y="864390"/>
                    </a:moveTo>
                    <a:cubicBezTo>
                      <a:pt x="200367" y="864390"/>
                      <a:pt x="194726" y="868313"/>
                      <a:pt x="194726" y="873152"/>
                    </a:cubicBezTo>
                    <a:lnTo>
                      <a:pt x="194726" y="934486"/>
                    </a:lnTo>
                    <a:cubicBezTo>
                      <a:pt x="194726" y="939326"/>
                      <a:pt x="200367" y="943249"/>
                      <a:pt x="207326" y="943249"/>
                    </a:cubicBezTo>
                    <a:lnTo>
                      <a:pt x="245128" y="943249"/>
                    </a:lnTo>
                    <a:cubicBezTo>
                      <a:pt x="252087" y="943249"/>
                      <a:pt x="257728" y="939326"/>
                      <a:pt x="257728" y="934486"/>
                    </a:cubicBezTo>
                    <a:lnTo>
                      <a:pt x="257728" y="873152"/>
                    </a:lnTo>
                    <a:cubicBezTo>
                      <a:pt x="257728" y="868313"/>
                      <a:pt x="252087" y="864390"/>
                      <a:pt x="245128" y="864390"/>
                    </a:cubicBezTo>
                    <a:close/>
                    <a:moveTo>
                      <a:pt x="459336" y="838104"/>
                    </a:moveTo>
                    <a:lnTo>
                      <a:pt x="497138" y="838104"/>
                    </a:lnTo>
                    <a:cubicBezTo>
                      <a:pt x="524974" y="838104"/>
                      <a:pt x="547540" y="853796"/>
                      <a:pt x="547540" y="873152"/>
                    </a:cubicBezTo>
                    <a:lnTo>
                      <a:pt x="547540" y="934486"/>
                    </a:lnTo>
                    <a:cubicBezTo>
                      <a:pt x="547540" y="953843"/>
                      <a:pt x="524974" y="969535"/>
                      <a:pt x="497138" y="969535"/>
                    </a:cubicBezTo>
                    <a:lnTo>
                      <a:pt x="459336" y="969535"/>
                    </a:lnTo>
                    <a:cubicBezTo>
                      <a:pt x="431500" y="969535"/>
                      <a:pt x="408934" y="953843"/>
                      <a:pt x="408934" y="934486"/>
                    </a:cubicBezTo>
                    <a:lnTo>
                      <a:pt x="408934" y="873152"/>
                    </a:lnTo>
                    <a:cubicBezTo>
                      <a:pt x="408934" y="853796"/>
                      <a:pt x="431500" y="838104"/>
                      <a:pt x="459336" y="838104"/>
                    </a:cubicBezTo>
                    <a:close/>
                    <a:moveTo>
                      <a:pt x="333331" y="838104"/>
                    </a:moveTo>
                    <a:lnTo>
                      <a:pt x="371133" y="838104"/>
                    </a:lnTo>
                    <a:lnTo>
                      <a:pt x="371133" y="969535"/>
                    </a:lnTo>
                    <a:lnTo>
                      <a:pt x="333331" y="969535"/>
                    </a:lnTo>
                    <a:close/>
                    <a:moveTo>
                      <a:pt x="207326" y="838104"/>
                    </a:moveTo>
                    <a:lnTo>
                      <a:pt x="245128" y="838104"/>
                    </a:lnTo>
                    <a:cubicBezTo>
                      <a:pt x="272964" y="838104"/>
                      <a:pt x="295530" y="853796"/>
                      <a:pt x="295530" y="873152"/>
                    </a:cubicBezTo>
                    <a:lnTo>
                      <a:pt x="295530" y="934486"/>
                    </a:lnTo>
                    <a:cubicBezTo>
                      <a:pt x="295530" y="953843"/>
                      <a:pt x="272964" y="969535"/>
                      <a:pt x="245128" y="969535"/>
                    </a:cubicBezTo>
                    <a:lnTo>
                      <a:pt x="207326" y="969535"/>
                    </a:lnTo>
                    <a:cubicBezTo>
                      <a:pt x="179490" y="969535"/>
                      <a:pt x="156924" y="953843"/>
                      <a:pt x="156924" y="934486"/>
                    </a:cubicBezTo>
                    <a:lnTo>
                      <a:pt x="156924" y="873152"/>
                    </a:lnTo>
                    <a:cubicBezTo>
                      <a:pt x="156924" y="853796"/>
                      <a:pt x="179490" y="838104"/>
                      <a:pt x="207326" y="838104"/>
                    </a:cubicBezTo>
                    <a:close/>
                    <a:moveTo>
                      <a:pt x="81320" y="838104"/>
                    </a:moveTo>
                    <a:lnTo>
                      <a:pt x="119122" y="838104"/>
                    </a:lnTo>
                    <a:lnTo>
                      <a:pt x="119122" y="969535"/>
                    </a:lnTo>
                    <a:lnTo>
                      <a:pt x="81320" y="969535"/>
                    </a:lnTo>
                    <a:close/>
                    <a:moveTo>
                      <a:pt x="64957" y="817734"/>
                    </a:moveTo>
                    <a:lnTo>
                      <a:pt x="64957" y="1164169"/>
                    </a:lnTo>
                    <a:lnTo>
                      <a:pt x="584609" y="1164169"/>
                    </a:lnTo>
                    <a:lnTo>
                      <a:pt x="584609" y="817734"/>
                    </a:lnTo>
                    <a:close/>
                    <a:moveTo>
                      <a:pt x="736174" y="796081"/>
                    </a:moveTo>
                    <a:lnTo>
                      <a:pt x="736174" y="861038"/>
                    </a:lnTo>
                    <a:lnTo>
                      <a:pt x="952696" y="861038"/>
                    </a:lnTo>
                    <a:lnTo>
                      <a:pt x="952696" y="796081"/>
                    </a:lnTo>
                    <a:close/>
                    <a:moveTo>
                      <a:pt x="736174" y="752777"/>
                    </a:moveTo>
                    <a:lnTo>
                      <a:pt x="952696" y="752777"/>
                    </a:lnTo>
                    <a:cubicBezTo>
                      <a:pt x="976514" y="752777"/>
                      <a:pt x="996001" y="772264"/>
                      <a:pt x="996001" y="796081"/>
                    </a:cubicBezTo>
                    <a:lnTo>
                      <a:pt x="996001" y="1315734"/>
                    </a:lnTo>
                    <a:cubicBezTo>
                      <a:pt x="996001" y="1339551"/>
                      <a:pt x="976514" y="1359038"/>
                      <a:pt x="952696" y="1359038"/>
                    </a:cubicBezTo>
                    <a:lnTo>
                      <a:pt x="736174" y="1359038"/>
                    </a:lnTo>
                    <a:cubicBezTo>
                      <a:pt x="712357" y="1359038"/>
                      <a:pt x="692870" y="1339551"/>
                      <a:pt x="692870" y="1315734"/>
                    </a:cubicBezTo>
                    <a:lnTo>
                      <a:pt x="692870" y="796081"/>
                    </a:lnTo>
                    <a:cubicBezTo>
                      <a:pt x="692870" y="772264"/>
                      <a:pt x="712357" y="752777"/>
                      <a:pt x="736174" y="752777"/>
                    </a:cubicBezTo>
                    <a:close/>
                    <a:moveTo>
                      <a:pt x="43304" y="752777"/>
                    </a:moveTo>
                    <a:lnTo>
                      <a:pt x="606261" y="752777"/>
                    </a:lnTo>
                    <a:cubicBezTo>
                      <a:pt x="630079" y="752777"/>
                      <a:pt x="649566" y="772264"/>
                      <a:pt x="649566" y="796081"/>
                    </a:cubicBezTo>
                    <a:lnTo>
                      <a:pt x="649566" y="1185821"/>
                    </a:lnTo>
                    <a:cubicBezTo>
                      <a:pt x="649566" y="1209638"/>
                      <a:pt x="630079" y="1229125"/>
                      <a:pt x="606261" y="1229125"/>
                    </a:cubicBezTo>
                    <a:lnTo>
                      <a:pt x="389739" y="1229125"/>
                    </a:lnTo>
                    <a:lnTo>
                      <a:pt x="389739" y="1294082"/>
                    </a:lnTo>
                    <a:lnTo>
                      <a:pt x="487174" y="1294082"/>
                    </a:lnTo>
                    <a:lnTo>
                      <a:pt x="487174" y="1359038"/>
                    </a:lnTo>
                    <a:lnTo>
                      <a:pt x="162391" y="1359038"/>
                    </a:lnTo>
                    <a:lnTo>
                      <a:pt x="162391" y="1294082"/>
                    </a:lnTo>
                    <a:lnTo>
                      <a:pt x="259826" y="1294082"/>
                    </a:lnTo>
                    <a:lnTo>
                      <a:pt x="259826" y="1229125"/>
                    </a:lnTo>
                    <a:lnTo>
                      <a:pt x="43304" y="1229125"/>
                    </a:lnTo>
                    <a:cubicBezTo>
                      <a:pt x="19487" y="1229125"/>
                      <a:pt x="0" y="1209638"/>
                      <a:pt x="0" y="1185821"/>
                    </a:cubicBezTo>
                    <a:lnTo>
                      <a:pt x="0" y="796081"/>
                    </a:lnTo>
                    <a:cubicBezTo>
                      <a:pt x="0" y="772264"/>
                      <a:pt x="19487" y="752777"/>
                      <a:pt x="43304" y="752777"/>
                    </a:cubicBezTo>
                    <a:close/>
                    <a:moveTo>
                      <a:pt x="1436231" y="541645"/>
                    </a:moveTo>
                    <a:cubicBezTo>
                      <a:pt x="1438490" y="540589"/>
                      <a:pt x="1441177" y="540503"/>
                      <a:pt x="1444626" y="541831"/>
                    </a:cubicBezTo>
                    <a:cubicBezTo>
                      <a:pt x="1449224" y="543602"/>
                      <a:pt x="1455178" y="547888"/>
                      <a:pt x="1463274" y="555746"/>
                    </a:cubicBezTo>
                    <a:cubicBezTo>
                      <a:pt x="1494707" y="587179"/>
                      <a:pt x="1542332" y="658616"/>
                      <a:pt x="1527092" y="673856"/>
                    </a:cubicBezTo>
                    <a:cubicBezTo>
                      <a:pt x="1511852" y="688144"/>
                      <a:pt x="1440414" y="641471"/>
                      <a:pt x="1408982" y="610039"/>
                    </a:cubicBezTo>
                    <a:cubicBezTo>
                      <a:pt x="1377549" y="578606"/>
                      <a:pt x="1403267" y="580511"/>
                      <a:pt x="1418507" y="565271"/>
                    </a:cubicBezTo>
                    <a:cubicBezTo>
                      <a:pt x="1426544" y="556698"/>
                      <a:pt x="1429457" y="544811"/>
                      <a:pt x="1436231" y="541645"/>
                    </a:cubicBezTo>
                    <a:close/>
                    <a:moveTo>
                      <a:pt x="1139424" y="534791"/>
                    </a:moveTo>
                    <a:cubicBezTo>
                      <a:pt x="1206099" y="570034"/>
                      <a:pt x="1269916" y="587179"/>
                      <a:pt x="1317541" y="597656"/>
                    </a:cubicBezTo>
                    <a:lnTo>
                      <a:pt x="1346116" y="724339"/>
                    </a:lnTo>
                    <a:cubicBezTo>
                      <a:pt x="1353736" y="758630"/>
                      <a:pt x="1310874" y="781490"/>
                      <a:pt x="1286109" y="756725"/>
                    </a:cubicBezTo>
                    <a:lnTo>
                      <a:pt x="1134661" y="605276"/>
                    </a:lnTo>
                    <a:cubicBezTo>
                      <a:pt x="1125136" y="594799"/>
                      <a:pt x="1122279" y="580511"/>
                      <a:pt x="1127041" y="567176"/>
                    </a:cubicBezTo>
                    <a:close/>
                    <a:moveTo>
                      <a:pt x="1447557" y="265234"/>
                    </a:moveTo>
                    <a:cubicBezTo>
                      <a:pt x="1454225" y="266663"/>
                      <a:pt x="1460416" y="269996"/>
                      <a:pt x="1465178" y="274759"/>
                    </a:cubicBezTo>
                    <a:lnTo>
                      <a:pt x="1616626" y="426207"/>
                    </a:lnTo>
                    <a:cubicBezTo>
                      <a:pt x="1642343" y="451924"/>
                      <a:pt x="1618531" y="493834"/>
                      <a:pt x="1584241" y="486214"/>
                    </a:cubicBezTo>
                    <a:lnTo>
                      <a:pt x="1448986" y="456687"/>
                    </a:lnTo>
                    <a:cubicBezTo>
                      <a:pt x="1439461" y="407157"/>
                      <a:pt x="1421364" y="346197"/>
                      <a:pt x="1388026" y="282379"/>
                    </a:cubicBezTo>
                    <a:lnTo>
                      <a:pt x="1427078" y="267139"/>
                    </a:lnTo>
                    <a:cubicBezTo>
                      <a:pt x="1433746" y="264281"/>
                      <a:pt x="1440890" y="263805"/>
                      <a:pt x="1447557" y="265234"/>
                    </a:cubicBezTo>
                    <a:close/>
                    <a:moveTo>
                      <a:pt x="1071677" y="161172"/>
                    </a:moveTo>
                    <a:cubicBezTo>
                      <a:pt x="1057032" y="161172"/>
                      <a:pt x="1042269" y="166649"/>
                      <a:pt x="1030839" y="177603"/>
                    </a:cubicBezTo>
                    <a:cubicBezTo>
                      <a:pt x="1008931" y="200463"/>
                      <a:pt x="1008931" y="236658"/>
                      <a:pt x="1030839" y="258565"/>
                    </a:cubicBezTo>
                    <a:cubicBezTo>
                      <a:pt x="1053699" y="280473"/>
                      <a:pt x="1089894" y="280473"/>
                      <a:pt x="1111801" y="258565"/>
                    </a:cubicBezTo>
                    <a:cubicBezTo>
                      <a:pt x="1133709" y="235705"/>
                      <a:pt x="1133709" y="199510"/>
                      <a:pt x="1111801" y="177603"/>
                    </a:cubicBezTo>
                    <a:cubicBezTo>
                      <a:pt x="1100847" y="166649"/>
                      <a:pt x="1086322" y="161172"/>
                      <a:pt x="1071677" y="161172"/>
                    </a:cubicBezTo>
                    <a:close/>
                    <a:moveTo>
                      <a:pt x="1081321" y="51873"/>
                    </a:moveTo>
                    <a:cubicBezTo>
                      <a:pt x="1137519" y="74733"/>
                      <a:pt x="1200384" y="113785"/>
                      <a:pt x="1262296" y="175698"/>
                    </a:cubicBezTo>
                    <a:cubicBezTo>
                      <a:pt x="1375644" y="289045"/>
                      <a:pt x="1408029" y="427158"/>
                      <a:pt x="1417554" y="505263"/>
                    </a:cubicBezTo>
                    <a:lnTo>
                      <a:pt x="1358499" y="564318"/>
                    </a:lnTo>
                    <a:cubicBezTo>
                      <a:pt x="1280394" y="554793"/>
                      <a:pt x="1143234" y="521455"/>
                      <a:pt x="1029886" y="408108"/>
                    </a:cubicBezTo>
                    <a:cubicBezTo>
                      <a:pt x="967974" y="346195"/>
                      <a:pt x="928921" y="282378"/>
                      <a:pt x="906061" y="226180"/>
                    </a:cubicBezTo>
                    <a:cubicBezTo>
                      <a:pt x="918444" y="194748"/>
                      <a:pt x="943208" y="158553"/>
                      <a:pt x="976546" y="124263"/>
                    </a:cubicBezTo>
                    <a:cubicBezTo>
                      <a:pt x="1012741" y="89020"/>
                      <a:pt x="1049889" y="64255"/>
                      <a:pt x="1081321" y="51873"/>
                    </a:cubicBezTo>
                    <a:close/>
                    <a:moveTo>
                      <a:pt x="514862" y="38214"/>
                    </a:moveTo>
                    <a:cubicBezTo>
                      <a:pt x="514862" y="38214"/>
                      <a:pt x="789552" y="212501"/>
                      <a:pt x="786760" y="213107"/>
                    </a:cubicBezTo>
                    <a:lnTo>
                      <a:pt x="611867" y="485005"/>
                    </a:lnTo>
                    <a:lnTo>
                      <a:pt x="583574" y="354691"/>
                    </a:lnTo>
                    <a:cubicBezTo>
                      <a:pt x="187978" y="440581"/>
                      <a:pt x="166670" y="679133"/>
                      <a:pt x="166670" y="679133"/>
                    </a:cubicBezTo>
                    <a:cubicBezTo>
                      <a:pt x="170701" y="275711"/>
                      <a:pt x="540203" y="159422"/>
                      <a:pt x="541134" y="159220"/>
                    </a:cubicBezTo>
                    <a:close/>
                    <a:moveTo>
                      <a:pt x="888722" y="156"/>
                    </a:moveTo>
                    <a:cubicBezTo>
                      <a:pt x="919217" y="1987"/>
                      <a:pt x="975831" y="19489"/>
                      <a:pt x="1030838" y="33777"/>
                    </a:cubicBezTo>
                    <a:cubicBezTo>
                      <a:pt x="1004168" y="49017"/>
                      <a:pt x="977498" y="69972"/>
                      <a:pt x="950828" y="96642"/>
                    </a:cubicBezTo>
                    <a:cubicBezTo>
                      <a:pt x="925110" y="122359"/>
                      <a:pt x="904155" y="149030"/>
                      <a:pt x="888915" y="174747"/>
                    </a:cubicBezTo>
                    <a:cubicBezTo>
                      <a:pt x="869865" y="103309"/>
                      <a:pt x="854625" y="17584"/>
                      <a:pt x="867960" y="4249"/>
                    </a:cubicBezTo>
                    <a:cubicBezTo>
                      <a:pt x="871294" y="677"/>
                      <a:pt x="878557" y="-454"/>
                      <a:pt x="888722" y="156"/>
                    </a:cubicBezTo>
                    <a:close/>
                  </a:path>
                </a:pathLst>
              </a:custGeom>
              <a:solidFill>
                <a:schemeClr val="bg1"/>
              </a:solidFill>
              <a:ln w="19050" cap="flat">
                <a:solidFill>
                  <a:schemeClr val="tx1"/>
                </a:solidFill>
                <a:prstDash val="solid"/>
                <a:miter/>
              </a:ln>
            </p:spPr>
            <p:txBody>
              <a:bodyPr rtlCol="0" anchor="ctr"/>
              <a:lstStyle/>
              <a:p>
                <a:endParaRPr lang="en-US"/>
              </a:p>
            </p:txBody>
          </p:sp>
        </p:grpSp>
        <p:sp>
          <p:nvSpPr>
            <p:cNvPr id="75" name="TextBox 74">
              <a:extLst>
                <a:ext uri="{FF2B5EF4-FFF2-40B4-BE49-F238E27FC236}">
                  <a16:creationId xmlns:a16="http://schemas.microsoft.com/office/drawing/2014/main" id="{3A818EBF-8211-4371-9B89-D9C315C551BD}"/>
                </a:ext>
              </a:extLst>
            </p:cNvPr>
            <p:cNvSpPr txBox="1"/>
            <p:nvPr/>
          </p:nvSpPr>
          <p:spPr>
            <a:xfrm>
              <a:off x="4265952" y="4256033"/>
              <a:ext cx="2655272" cy="1107996"/>
            </a:xfrm>
            <a:prstGeom prst="rect">
              <a:avLst/>
            </a:prstGeom>
            <a:noFill/>
          </p:spPr>
          <p:txBody>
            <a:bodyPr wrap="square" rtlCol="0">
              <a:spAutoFit/>
            </a:bodyPr>
            <a:lstStyle/>
            <a:p>
              <a:pPr algn="ctr"/>
              <a:r>
                <a:rPr lang="en-US" sz="2400" b="1">
                  <a:latin typeface="Helvetica" panose="020B0604020202020204" pitchFamily="34" charset="0"/>
                  <a:cs typeface="Helvetica" panose="020B0604020202020204" pitchFamily="34" charset="0"/>
                </a:rPr>
                <a:t>Develop code to control</a:t>
              </a:r>
            </a:p>
            <a:p>
              <a:endParaRPr lang="en-US"/>
            </a:p>
          </p:txBody>
        </p:sp>
      </p:grpSp>
      <p:grpSp>
        <p:nvGrpSpPr>
          <p:cNvPr id="79" name="Group 78">
            <a:extLst>
              <a:ext uri="{FF2B5EF4-FFF2-40B4-BE49-F238E27FC236}">
                <a16:creationId xmlns:a16="http://schemas.microsoft.com/office/drawing/2014/main" id="{4ACE08B4-02DE-4747-B650-D7C31D47B8AC}"/>
              </a:ext>
            </a:extLst>
          </p:cNvPr>
          <p:cNvGrpSpPr/>
          <p:nvPr/>
        </p:nvGrpSpPr>
        <p:grpSpPr>
          <a:xfrm>
            <a:off x="8187814" y="1987158"/>
            <a:ext cx="2194968" cy="3160683"/>
            <a:chOff x="7439781" y="2273537"/>
            <a:chExt cx="2194968" cy="3160683"/>
          </a:xfrm>
        </p:grpSpPr>
        <p:grpSp>
          <p:nvGrpSpPr>
            <p:cNvPr id="71" name="Group 70">
              <a:extLst>
                <a:ext uri="{FF2B5EF4-FFF2-40B4-BE49-F238E27FC236}">
                  <a16:creationId xmlns:a16="http://schemas.microsoft.com/office/drawing/2014/main" id="{06F8E3C7-4429-40A3-B3DB-C99C78C1EEA5}"/>
                </a:ext>
              </a:extLst>
            </p:cNvPr>
            <p:cNvGrpSpPr/>
            <p:nvPr/>
          </p:nvGrpSpPr>
          <p:grpSpPr>
            <a:xfrm>
              <a:off x="7439781" y="2273537"/>
              <a:ext cx="2162052" cy="2052687"/>
              <a:chOff x="7774989" y="3471396"/>
              <a:chExt cx="2162052" cy="2052687"/>
            </a:xfrm>
          </p:grpSpPr>
          <p:sp>
            <p:nvSpPr>
              <p:cNvPr id="38" name="Rectangle: Rounded Corners 37">
                <a:extLst>
                  <a:ext uri="{FF2B5EF4-FFF2-40B4-BE49-F238E27FC236}">
                    <a16:creationId xmlns:a16="http://schemas.microsoft.com/office/drawing/2014/main" id="{032287DD-C563-4EDE-A409-AE2FFA483EA2}"/>
                  </a:ext>
                </a:extLst>
              </p:cNvPr>
              <p:cNvSpPr/>
              <p:nvPr/>
            </p:nvSpPr>
            <p:spPr>
              <a:xfrm>
                <a:off x="7774989" y="3471396"/>
                <a:ext cx="2162052" cy="2052687"/>
              </a:xfrm>
              <a:prstGeom prst="roundRect">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a:extLst>
                  <a:ext uri="{FF2B5EF4-FFF2-40B4-BE49-F238E27FC236}">
                    <a16:creationId xmlns:a16="http://schemas.microsoft.com/office/drawing/2014/main" id="{C0FE4533-7077-4E99-A270-57956E629A7F}"/>
                  </a:ext>
                </a:extLst>
              </p:cNvPr>
              <p:cNvGrpSpPr/>
              <p:nvPr/>
            </p:nvGrpSpPr>
            <p:grpSpPr>
              <a:xfrm>
                <a:off x="8117872" y="3907322"/>
                <a:ext cx="1376486" cy="1096041"/>
                <a:chOff x="7165765" y="1825316"/>
                <a:chExt cx="1376486" cy="1096041"/>
              </a:xfrm>
            </p:grpSpPr>
            <p:sp>
              <p:nvSpPr>
                <p:cNvPr id="52" name="Freeform: Shape 51">
                  <a:extLst>
                    <a:ext uri="{FF2B5EF4-FFF2-40B4-BE49-F238E27FC236}">
                      <a16:creationId xmlns:a16="http://schemas.microsoft.com/office/drawing/2014/main" id="{4FD89544-C88B-480D-8A33-3969A27E008C}"/>
                    </a:ext>
                  </a:extLst>
                </p:cNvPr>
                <p:cNvSpPr/>
                <p:nvPr/>
              </p:nvSpPr>
              <p:spPr>
                <a:xfrm>
                  <a:off x="7165765" y="2421921"/>
                  <a:ext cx="324195" cy="420578"/>
                </a:xfrm>
                <a:custGeom>
                  <a:avLst/>
                  <a:gdLst>
                    <a:gd name="connsiteX0" fmla="*/ 324196 w 324195"/>
                    <a:gd name="connsiteY0" fmla="*/ 368006 h 420578"/>
                    <a:gd name="connsiteX1" fmla="*/ 52572 w 324195"/>
                    <a:gd name="connsiteY1" fmla="*/ 368006 h 420578"/>
                    <a:gd name="connsiteX2" fmla="*/ 52572 w 324195"/>
                    <a:gd name="connsiteY2" fmla="*/ 52572 h 420578"/>
                    <a:gd name="connsiteX3" fmla="*/ 292477 w 324195"/>
                    <a:gd name="connsiteY3" fmla="*/ 52572 h 420578"/>
                    <a:gd name="connsiteX4" fmla="*/ 313856 w 324195"/>
                    <a:gd name="connsiteY4" fmla="*/ 0 h 420578"/>
                    <a:gd name="connsiteX5" fmla="*/ 35048 w 324195"/>
                    <a:gd name="connsiteY5" fmla="*/ 0 h 420578"/>
                    <a:gd name="connsiteX6" fmla="*/ 0 w 324195"/>
                    <a:gd name="connsiteY6" fmla="*/ 35048 h 420578"/>
                    <a:gd name="connsiteX7" fmla="*/ 0 w 324195"/>
                    <a:gd name="connsiteY7" fmla="*/ 385530 h 420578"/>
                    <a:gd name="connsiteX8" fmla="*/ 35048 w 324195"/>
                    <a:gd name="connsiteY8" fmla="*/ 420578 h 420578"/>
                    <a:gd name="connsiteX9" fmla="*/ 324196 w 324195"/>
                    <a:gd name="connsiteY9" fmla="*/ 420578 h 420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4195" h="420578">
                      <a:moveTo>
                        <a:pt x="324196" y="368006"/>
                      </a:moveTo>
                      <a:lnTo>
                        <a:pt x="52572" y="368006"/>
                      </a:lnTo>
                      <a:lnTo>
                        <a:pt x="52572" y="52572"/>
                      </a:lnTo>
                      <a:lnTo>
                        <a:pt x="292477" y="52572"/>
                      </a:lnTo>
                      <a:lnTo>
                        <a:pt x="313856" y="0"/>
                      </a:lnTo>
                      <a:lnTo>
                        <a:pt x="35048" y="0"/>
                      </a:lnTo>
                      <a:cubicBezTo>
                        <a:pt x="15692" y="0"/>
                        <a:pt x="0" y="15692"/>
                        <a:pt x="0" y="35048"/>
                      </a:cubicBezTo>
                      <a:lnTo>
                        <a:pt x="0" y="385530"/>
                      </a:lnTo>
                      <a:cubicBezTo>
                        <a:pt x="0" y="404886"/>
                        <a:pt x="15692" y="420578"/>
                        <a:pt x="35048" y="420578"/>
                      </a:cubicBezTo>
                      <a:lnTo>
                        <a:pt x="324196" y="420578"/>
                      </a:lnTo>
                      <a:close/>
                    </a:path>
                  </a:pathLst>
                </a:custGeom>
                <a:solidFill>
                  <a:schemeClr val="bg1"/>
                </a:solidFill>
                <a:ln w="19050" cap="flat">
                  <a:solidFill>
                    <a:schemeClr val="tx1"/>
                  </a:solid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AC6D43C7-1E74-4253-8E4F-BA006F7AB5B7}"/>
                    </a:ext>
                  </a:extLst>
                </p:cNvPr>
                <p:cNvSpPr/>
                <p:nvPr/>
              </p:nvSpPr>
              <p:spPr>
                <a:xfrm>
                  <a:off x="7577581" y="2421921"/>
                  <a:ext cx="359243" cy="420578"/>
                </a:xfrm>
                <a:custGeom>
                  <a:avLst/>
                  <a:gdLst>
                    <a:gd name="connsiteX0" fmla="*/ 324196 w 359243"/>
                    <a:gd name="connsiteY0" fmla="*/ 131431 h 420578"/>
                    <a:gd name="connsiteX1" fmla="*/ 289147 w 359243"/>
                    <a:gd name="connsiteY1" fmla="*/ 131431 h 420578"/>
                    <a:gd name="connsiteX2" fmla="*/ 289147 w 359243"/>
                    <a:gd name="connsiteY2" fmla="*/ 35048 h 420578"/>
                    <a:gd name="connsiteX3" fmla="*/ 254099 w 359243"/>
                    <a:gd name="connsiteY3" fmla="*/ 0 h 420578"/>
                    <a:gd name="connsiteX4" fmla="*/ 0 w 359243"/>
                    <a:gd name="connsiteY4" fmla="*/ 0 h 420578"/>
                    <a:gd name="connsiteX5" fmla="*/ 0 w 359243"/>
                    <a:gd name="connsiteY5" fmla="*/ 52572 h 420578"/>
                    <a:gd name="connsiteX6" fmla="*/ 236575 w 359243"/>
                    <a:gd name="connsiteY6" fmla="*/ 52572 h 420578"/>
                    <a:gd name="connsiteX7" fmla="*/ 236575 w 359243"/>
                    <a:gd name="connsiteY7" fmla="*/ 368006 h 420578"/>
                    <a:gd name="connsiteX8" fmla="*/ 43810 w 359243"/>
                    <a:gd name="connsiteY8" fmla="*/ 368006 h 420578"/>
                    <a:gd name="connsiteX9" fmla="*/ 20591 w 359243"/>
                    <a:gd name="connsiteY9" fmla="*/ 420578 h 420578"/>
                    <a:gd name="connsiteX10" fmla="*/ 254099 w 359243"/>
                    <a:gd name="connsiteY10" fmla="*/ 420578 h 420578"/>
                    <a:gd name="connsiteX11" fmla="*/ 289147 w 359243"/>
                    <a:gd name="connsiteY11" fmla="*/ 385530 h 420578"/>
                    <a:gd name="connsiteX12" fmla="*/ 289147 w 359243"/>
                    <a:gd name="connsiteY12" fmla="*/ 289147 h 420578"/>
                    <a:gd name="connsiteX13" fmla="*/ 324196 w 359243"/>
                    <a:gd name="connsiteY13" fmla="*/ 289147 h 420578"/>
                    <a:gd name="connsiteX14" fmla="*/ 359244 w 359243"/>
                    <a:gd name="connsiteY14" fmla="*/ 254099 h 420578"/>
                    <a:gd name="connsiteX15" fmla="*/ 359244 w 359243"/>
                    <a:gd name="connsiteY15" fmla="*/ 166479 h 420578"/>
                    <a:gd name="connsiteX16" fmla="*/ 324196 w 359243"/>
                    <a:gd name="connsiteY16" fmla="*/ 131431 h 420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9243" h="420578">
                      <a:moveTo>
                        <a:pt x="324196" y="131431"/>
                      </a:moveTo>
                      <a:lnTo>
                        <a:pt x="289147" y="131431"/>
                      </a:lnTo>
                      <a:lnTo>
                        <a:pt x="289147" y="35048"/>
                      </a:lnTo>
                      <a:cubicBezTo>
                        <a:pt x="289147" y="15692"/>
                        <a:pt x="273455" y="0"/>
                        <a:pt x="254099" y="0"/>
                      </a:cubicBezTo>
                      <a:lnTo>
                        <a:pt x="0" y="0"/>
                      </a:lnTo>
                      <a:lnTo>
                        <a:pt x="0" y="52572"/>
                      </a:lnTo>
                      <a:lnTo>
                        <a:pt x="236575" y="52572"/>
                      </a:lnTo>
                      <a:lnTo>
                        <a:pt x="236575" y="368006"/>
                      </a:lnTo>
                      <a:lnTo>
                        <a:pt x="43810" y="368006"/>
                      </a:lnTo>
                      <a:lnTo>
                        <a:pt x="20591" y="420578"/>
                      </a:lnTo>
                      <a:lnTo>
                        <a:pt x="254099" y="420578"/>
                      </a:lnTo>
                      <a:cubicBezTo>
                        <a:pt x="273455" y="420578"/>
                        <a:pt x="289147" y="404886"/>
                        <a:pt x="289147" y="385530"/>
                      </a:cubicBezTo>
                      <a:lnTo>
                        <a:pt x="289147" y="289147"/>
                      </a:lnTo>
                      <a:lnTo>
                        <a:pt x="324196" y="289147"/>
                      </a:lnTo>
                      <a:cubicBezTo>
                        <a:pt x="343552" y="289147"/>
                        <a:pt x="359244" y="273455"/>
                        <a:pt x="359244" y="254099"/>
                      </a:cubicBezTo>
                      <a:lnTo>
                        <a:pt x="359244" y="166479"/>
                      </a:lnTo>
                      <a:cubicBezTo>
                        <a:pt x="359244" y="147123"/>
                        <a:pt x="343552" y="131431"/>
                        <a:pt x="324196" y="131431"/>
                      </a:cubicBezTo>
                      <a:close/>
                    </a:path>
                  </a:pathLst>
                </a:custGeom>
                <a:solidFill>
                  <a:schemeClr val="bg1"/>
                </a:solidFill>
                <a:ln w="19050" cap="flat">
                  <a:solidFill>
                    <a:schemeClr val="tx1"/>
                  </a:solid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BFCDCD11-E38E-43D2-90AD-9E21DD6255C9}"/>
                    </a:ext>
                  </a:extLst>
                </p:cNvPr>
                <p:cNvSpPr/>
                <p:nvPr/>
              </p:nvSpPr>
              <p:spPr>
                <a:xfrm>
                  <a:off x="7399624" y="2360587"/>
                  <a:ext cx="256815" cy="560770"/>
                </a:xfrm>
                <a:custGeom>
                  <a:avLst/>
                  <a:gdLst>
                    <a:gd name="connsiteX0" fmla="*/ 142909 w 256815"/>
                    <a:gd name="connsiteY0" fmla="*/ 262861 h 560770"/>
                    <a:gd name="connsiteX1" fmla="*/ 142909 w 256815"/>
                    <a:gd name="connsiteY1" fmla="*/ 0 h 560770"/>
                    <a:gd name="connsiteX2" fmla="*/ 0 w 256815"/>
                    <a:gd name="connsiteY2" fmla="*/ 350219 h 560770"/>
                    <a:gd name="connsiteX3" fmla="*/ 125385 w 256815"/>
                    <a:gd name="connsiteY3" fmla="*/ 350482 h 560770"/>
                    <a:gd name="connsiteX4" fmla="*/ 125385 w 256815"/>
                    <a:gd name="connsiteY4" fmla="*/ 560771 h 560770"/>
                    <a:gd name="connsiteX5" fmla="*/ 256815 w 256815"/>
                    <a:gd name="connsiteY5" fmla="*/ 262861 h 560770"/>
                    <a:gd name="connsiteX6" fmla="*/ 142909 w 256815"/>
                    <a:gd name="connsiteY6" fmla="*/ 262861 h 56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815" h="560770">
                      <a:moveTo>
                        <a:pt x="142909" y="262861"/>
                      </a:moveTo>
                      <a:lnTo>
                        <a:pt x="142909" y="0"/>
                      </a:lnTo>
                      <a:lnTo>
                        <a:pt x="0" y="350219"/>
                      </a:lnTo>
                      <a:lnTo>
                        <a:pt x="125385" y="350482"/>
                      </a:lnTo>
                      <a:lnTo>
                        <a:pt x="125385" y="560771"/>
                      </a:lnTo>
                      <a:lnTo>
                        <a:pt x="256815" y="262861"/>
                      </a:lnTo>
                      <a:lnTo>
                        <a:pt x="142909" y="262861"/>
                      </a:lnTo>
                      <a:close/>
                    </a:path>
                  </a:pathLst>
                </a:custGeom>
                <a:solidFill>
                  <a:schemeClr val="bg1"/>
                </a:solidFill>
                <a:ln w="19050" cap="flat">
                  <a:solidFill>
                    <a:schemeClr val="tx1"/>
                  </a:solidFill>
                  <a:prstDash val="solid"/>
                  <a:miter/>
                </a:ln>
              </p:spPr>
              <p:txBody>
                <a:bodyPr rtlCol="0" anchor="ctr"/>
                <a:lstStyle/>
                <a:p>
                  <a:endParaRPr lang="en-US"/>
                </a:p>
              </p:txBody>
            </p:sp>
            <p:sp>
              <p:nvSpPr>
                <p:cNvPr id="45" name="Arc 44">
                  <a:extLst>
                    <a:ext uri="{FF2B5EF4-FFF2-40B4-BE49-F238E27FC236}">
                      <a16:creationId xmlns:a16="http://schemas.microsoft.com/office/drawing/2014/main" id="{1D11ABA2-CF58-4478-9C61-75E02123657E}"/>
                    </a:ext>
                  </a:extLst>
                </p:cNvPr>
                <p:cNvSpPr/>
                <p:nvPr/>
              </p:nvSpPr>
              <p:spPr>
                <a:xfrm rot="7973424">
                  <a:off x="7782283" y="2039700"/>
                  <a:ext cx="526650" cy="485836"/>
                </a:xfrm>
                <a:prstGeom prst="arc">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6" name="Arc 45">
                  <a:extLst>
                    <a:ext uri="{FF2B5EF4-FFF2-40B4-BE49-F238E27FC236}">
                      <a16:creationId xmlns:a16="http://schemas.microsoft.com/office/drawing/2014/main" id="{344B3CB1-DF4E-4239-BF74-F2EFF07FCFA6}"/>
                    </a:ext>
                  </a:extLst>
                </p:cNvPr>
                <p:cNvSpPr/>
                <p:nvPr/>
              </p:nvSpPr>
              <p:spPr>
                <a:xfrm rot="186974" flipV="1">
                  <a:off x="7265565" y="1844676"/>
                  <a:ext cx="1276686" cy="976207"/>
                </a:xfrm>
                <a:prstGeom prst="arc">
                  <a:avLst>
                    <a:gd name="adj1" fmla="val 16200000"/>
                    <a:gd name="adj2" fmla="val 21567683"/>
                  </a:avLst>
                </a:pr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57" name="Graphic 49" descr="Calculator with solid fill">
                  <a:extLst>
                    <a:ext uri="{FF2B5EF4-FFF2-40B4-BE49-F238E27FC236}">
                      <a16:creationId xmlns:a16="http://schemas.microsoft.com/office/drawing/2014/main" id="{348B8749-1B62-4AFD-817D-D25ACC0EED73}"/>
                    </a:ext>
                  </a:extLst>
                </p:cNvPr>
                <p:cNvSpPr/>
                <p:nvPr/>
              </p:nvSpPr>
              <p:spPr>
                <a:xfrm rot="20627284">
                  <a:off x="8051226" y="1825316"/>
                  <a:ext cx="459097" cy="655853"/>
                </a:xfrm>
                <a:custGeom>
                  <a:avLst/>
                  <a:gdLst>
                    <a:gd name="connsiteX0" fmla="*/ 377116 w 459097"/>
                    <a:gd name="connsiteY0" fmla="*/ 213152 h 655853"/>
                    <a:gd name="connsiteX1" fmla="*/ 81982 w 459097"/>
                    <a:gd name="connsiteY1" fmla="*/ 213152 h 655853"/>
                    <a:gd name="connsiteX2" fmla="*/ 81982 w 459097"/>
                    <a:gd name="connsiteY2" fmla="*/ 81982 h 655853"/>
                    <a:gd name="connsiteX3" fmla="*/ 377116 w 459097"/>
                    <a:gd name="connsiteY3" fmla="*/ 81982 h 655853"/>
                    <a:gd name="connsiteX4" fmla="*/ 377116 w 459097"/>
                    <a:gd name="connsiteY4" fmla="*/ 213152 h 655853"/>
                    <a:gd name="connsiteX5" fmla="*/ 377116 w 459097"/>
                    <a:gd name="connsiteY5" fmla="*/ 327927 h 655853"/>
                    <a:gd name="connsiteX6" fmla="*/ 327927 w 459097"/>
                    <a:gd name="connsiteY6" fmla="*/ 327927 h 655853"/>
                    <a:gd name="connsiteX7" fmla="*/ 327927 w 459097"/>
                    <a:gd name="connsiteY7" fmla="*/ 278738 h 655853"/>
                    <a:gd name="connsiteX8" fmla="*/ 377116 w 459097"/>
                    <a:gd name="connsiteY8" fmla="*/ 278738 h 655853"/>
                    <a:gd name="connsiteX9" fmla="*/ 377116 w 459097"/>
                    <a:gd name="connsiteY9" fmla="*/ 327927 h 655853"/>
                    <a:gd name="connsiteX10" fmla="*/ 377116 w 459097"/>
                    <a:gd name="connsiteY10" fmla="*/ 409908 h 655853"/>
                    <a:gd name="connsiteX11" fmla="*/ 327927 w 459097"/>
                    <a:gd name="connsiteY11" fmla="*/ 409908 h 655853"/>
                    <a:gd name="connsiteX12" fmla="*/ 327927 w 459097"/>
                    <a:gd name="connsiteY12" fmla="*/ 360719 h 655853"/>
                    <a:gd name="connsiteX13" fmla="*/ 377116 w 459097"/>
                    <a:gd name="connsiteY13" fmla="*/ 360719 h 655853"/>
                    <a:gd name="connsiteX14" fmla="*/ 377116 w 459097"/>
                    <a:gd name="connsiteY14" fmla="*/ 409908 h 655853"/>
                    <a:gd name="connsiteX15" fmla="*/ 377116 w 459097"/>
                    <a:gd name="connsiteY15" fmla="*/ 491890 h 655853"/>
                    <a:gd name="connsiteX16" fmla="*/ 327927 w 459097"/>
                    <a:gd name="connsiteY16" fmla="*/ 491890 h 655853"/>
                    <a:gd name="connsiteX17" fmla="*/ 327927 w 459097"/>
                    <a:gd name="connsiteY17" fmla="*/ 442701 h 655853"/>
                    <a:gd name="connsiteX18" fmla="*/ 377116 w 459097"/>
                    <a:gd name="connsiteY18" fmla="*/ 442701 h 655853"/>
                    <a:gd name="connsiteX19" fmla="*/ 377116 w 459097"/>
                    <a:gd name="connsiteY19" fmla="*/ 491890 h 655853"/>
                    <a:gd name="connsiteX20" fmla="*/ 377116 w 459097"/>
                    <a:gd name="connsiteY20" fmla="*/ 573872 h 655853"/>
                    <a:gd name="connsiteX21" fmla="*/ 327927 w 459097"/>
                    <a:gd name="connsiteY21" fmla="*/ 573872 h 655853"/>
                    <a:gd name="connsiteX22" fmla="*/ 327927 w 459097"/>
                    <a:gd name="connsiteY22" fmla="*/ 524683 h 655853"/>
                    <a:gd name="connsiteX23" fmla="*/ 377116 w 459097"/>
                    <a:gd name="connsiteY23" fmla="*/ 524683 h 655853"/>
                    <a:gd name="connsiteX24" fmla="*/ 377116 w 459097"/>
                    <a:gd name="connsiteY24" fmla="*/ 573872 h 655853"/>
                    <a:gd name="connsiteX25" fmla="*/ 295134 w 459097"/>
                    <a:gd name="connsiteY25" fmla="*/ 327927 h 655853"/>
                    <a:gd name="connsiteX26" fmla="*/ 245945 w 459097"/>
                    <a:gd name="connsiteY26" fmla="*/ 327927 h 655853"/>
                    <a:gd name="connsiteX27" fmla="*/ 245945 w 459097"/>
                    <a:gd name="connsiteY27" fmla="*/ 278738 h 655853"/>
                    <a:gd name="connsiteX28" fmla="*/ 295134 w 459097"/>
                    <a:gd name="connsiteY28" fmla="*/ 278738 h 655853"/>
                    <a:gd name="connsiteX29" fmla="*/ 295134 w 459097"/>
                    <a:gd name="connsiteY29" fmla="*/ 327927 h 655853"/>
                    <a:gd name="connsiteX30" fmla="*/ 295134 w 459097"/>
                    <a:gd name="connsiteY30" fmla="*/ 409908 h 655853"/>
                    <a:gd name="connsiteX31" fmla="*/ 245945 w 459097"/>
                    <a:gd name="connsiteY31" fmla="*/ 409908 h 655853"/>
                    <a:gd name="connsiteX32" fmla="*/ 245945 w 459097"/>
                    <a:gd name="connsiteY32" fmla="*/ 360719 h 655853"/>
                    <a:gd name="connsiteX33" fmla="*/ 295134 w 459097"/>
                    <a:gd name="connsiteY33" fmla="*/ 360719 h 655853"/>
                    <a:gd name="connsiteX34" fmla="*/ 295134 w 459097"/>
                    <a:gd name="connsiteY34" fmla="*/ 409908 h 655853"/>
                    <a:gd name="connsiteX35" fmla="*/ 295134 w 459097"/>
                    <a:gd name="connsiteY35" fmla="*/ 491890 h 655853"/>
                    <a:gd name="connsiteX36" fmla="*/ 245945 w 459097"/>
                    <a:gd name="connsiteY36" fmla="*/ 491890 h 655853"/>
                    <a:gd name="connsiteX37" fmla="*/ 245945 w 459097"/>
                    <a:gd name="connsiteY37" fmla="*/ 442701 h 655853"/>
                    <a:gd name="connsiteX38" fmla="*/ 295134 w 459097"/>
                    <a:gd name="connsiteY38" fmla="*/ 442701 h 655853"/>
                    <a:gd name="connsiteX39" fmla="*/ 295134 w 459097"/>
                    <a:gd name="connsiteY39" fmla="*/ 491890 h 655853"/>
                    <a:gd name="connsiteX40" fmla="*/ 295134 w 459097"/>
                    <a:gd name="connsiteY40" fmla="*/ 573872 h 655853"/>
                    <a:gd name="connsiteX41" fmla="*/ 245945 w 459097"/>
                    <a:gd name="connsiteY41" fmla="*/ 573872 h 655853"/>
                    <a:gd name="connsiteX42" fmla="*/ 245945 w 459097"/>
                    <a:gd name="connsiteY42" fmla="*/ 524683 h 655853"/>
                    <a:gd name="connsiteX43" fmla="*/ 295134 w 459097"/>
                    <a:gd name="connsiteY43" fmla="*/ 524683 h 655853"/>
                    <a:gd name="connsiteX44" fmla="*/ 295134 w 459097"/>
                    <a:gd name="connsiteY44" fmla="*/ 573872 h 655853"/>
                    <a:gd name="connsiteX45" fmla="*/ 213152 w 459097"/>
                    <a:gd name="connsiteY45" fmla="*/ 327927 h 655853"/>
                    <a:gd name="connsiteX46" fmla="*/ 163963 w 459097"/>
                    <a:gd name="connsiteY46" fmla="*/ 327927 h 655853"/>
                    <a:gd name="connsiteX47" fmla="*/ 163963 w 459097"/>
                    <a:gd name="connsiteY47" fmla="*/ 278738 h 655853"/>
                    <a:gd name="connsiteX48" fmla="*/ 213152 w 459097"/>
                    <a:gd name="connsiteY48" fmla="*/ 278738 h 655853"/>
                    <a:gd name="connsiteX49" fmla="*/ 213152 w 459097"/>
                    <a:gd name="connsiteY49" fmla="*/ 327927 h 655853"/>
                    <a:gd name="connsiteX50" fmla="*/ 213152 w 459097"/>
                    <a:gd name="connsiteY50" fmla="*/ 409908 h 655853"/>
                    <a:gd name="connsiteX51" fmla="*/ 163963 w 459097"/>
                    <a:gd name="connsiteY51" fmla="*/ 409908 h 655853"/>
                    <a:gd name="connsiteX52" fmla="*/ 163963 w 459097"/>
                    <a:gd name="connsiteY52" fmla="*/ 360719 h 655853"/>
                    <a:gd name="connsiteX53" fmla="*/ 213152 w 459097"/>
                    <a:gd name="connsiteY53" fmla="*/ 360719 h 655853"/>
                    <a:gd name="connsiteX54" fmla="*/ 213152 w 459097"/>
                    <a:gd name="connsiteY54" fmla="*/ 409908 h 655853"/>
                    <a:gd name="connsiteX55" fmla="*/ 213152 w 459097"/>
                    <a:gd name="connsiteY55" fmla="*/ 491890 h 655853"/>
                    <a:gd name="connsiteX56" fmla="*/ 163963 w 459097"/>
                    <a:gd name="connsiteY56" fmla="*/ 491890 h 655853"/>
                    <a:gd name="connsiteX57" fmla="*/ 163963 w 459097"/>
                    <a:gd name="connsiteY57" fmla="*/ 442701 h 655853"/>
                    <a:gd name="connsiteX58" fmla="*/ 213152 w 459097"/>
                    <a:gd name="connsiteY58" fmla="*/ 442701 h 655853"/>
                    <a:gd name="connsiteX59" fmla="*/ 213152 w 459097"/>
                    <a:gd name="connsiteY59" fmla="*/ 491890 h 655853"/>
                    <a:gd name="connsiteX60" fmla="*/ 213152 w 459097"/>
                    <a:gd name="connsiteY60" fmla="*/ 573872 h 655853"/>
                    <a:gd name="connsiteX61" fmla="*/ 81982 w 459097"/>
                    <a:gd name="connsiteY61" fmla="*/ 573872 h 655853"/>
                    <a:gd name="connsiteX62" fmla="*/ 81982 w 459097"/>
                    <a:gd name="connsiteY62" fmla="*/ 524683 h 655853"/>
                    <a:gd name="connsiteX63" fmla="*/ 213152 w 459097"/>
                    <a:gd name="connsiteY63" fmla="*/ 524683 h 655853"/>
                    <a:gd name="connsiteX64" fmla="*/ 213152 w 459097"/>
                    <a:gd name="connsiteY64" fmla="*/ 573872 h 655853"/>
                    <a:gd name="connsiteX65" fmla="*/ 81982 w 459097"/>
                    <a:gd name="connsiteY65" fmla="*/ 442701 h 655853"/>
                    <a:gd name="connsiteX66" fmla="*/ 131171 w 459097"/>
                    <a:gd name="connsiteY66" fmla="*/ 442701 h 655853"/>
                    <a:gd name="connsiteX67" fmla="*/ 131171 w 459097"/>
                    <a:gd name="connsiteY67" fmla="*/ 491890 h 655853"/>
                    <a:gd name="connsiteX68" fmla="*/ 81982 w 459097"/>
                    <a:gd name="connsiteY68" fmla="*/ 491890 h 655853"/>
                    <a:gd name="connsiteX69" fmla="*/ 81982 w 459097"/>
                    <a:gd name="connsiteY69" fmla="*/ 442701 h 655853"/>
                    <a:gd name="connsiteX70" fmla="*/ 81982 w 459097"/>
                    <a:gd name="connsiteY70" fmla="*/ 360719 h 655853"/>
                    <a:gd name="connsiteX71" fmla="*/ 131171 w 459097"/>
                    <a:gd name="connsiteY71" fmla="*/ 360719 h 655853"/>
                    <a:gd name="connsiteX72" fmla="*/ 131171 w 459097"/>
                    <a:gd name="connsiteY72" fmla="*/ 409908 h 655853"/>
                    <a:gd name="connsiteX73" fmla="*/ 81982 w 459097"/>
                    <a:gd name="connsiteY73" fmla="*/ 409908 h 655853"/>
                    <a:gd name="connsiteX74" fmla="*/ 81982 w 459097"/>
                    <a:gd name="connsiteY74" fmla="*/ 360719 h 655853"/>
                    <a:gd name="connsiteX75" fmla="*/ 81982 w 459097"/>
                    <a:gd name="connsiteY75" fmla="*/ 278738 h 655853"/>
                    <a:gd name="connsiteX76" fmla="*/ 131171 w 459097"/>
                    <a:gd name="connsiteY76" fmla="*/ 278738 h 655853"/>
                    <a:gd name="connsiteX77" fmla="*/ 131171 w 459097"/>
                    <a:gd name="connsiteY77" fmla="*/ 327927 h 655853"/>
                    <a:gd name="connsiteX78" fmla="*/ 81982 w 459097"/>
                    <a:gd name="connsiteY78" fmla="*/ 327927 h 655853"/>
                    <a:gd name="connsiteX79" fmla="*/ 81982 w 459097"/>
                    <a:gd name="connsiteY79" fmla="*/ 278738 h 655853"/>
                    <a:gd name="connsiteX80" fmla="*/ 426305 w 459097"/>
                    <a:gd name="connsiteY80" fmla="*/ 0 h 655853"/>
                    <a:gd name="connsiteX81" fmla="*/ 32793 w 459097"/>
                    <a:gd name="connsiteY81" fmla="*/ 0 h 655853"/>
                    <a:gd name="connsiteX82" fmla="*/ 0 w 459097"/>
                    <a:gd name="connsiteY82" fmla="*/ 32793 h 655853"/>
                    <a:gd name="connsiteX83" fmla="*/ 0 w 459097"/>
                    <a:gd name="connsiteY83" fmla="*/ 623061 h 655853"/>
                    <a:gd name="connsiteX84" fmla="*/ 32793 w 459097"/>
                    <a:gd name="connsiteY84" fmla="*/ 655853 h 655853"/>
                    <a:gd name="connsiteX85" fmla="*/ 426305 w 459097"/>
                    <a:gd name="connsiteY85" fmla="*/ 655853 h 655853"/>
                    <a:gd name="connsiteX86" fmla="*/ 459097 w 459097"/>
                    <a:gd name="connsiteY86" fmla="*/ 623061 h 655853"/>
                    <a:gd name="connsiteX87" fmla="*/ 459097 w 459097"/>
                    <a:gd name="connsiteY87" fmla="*/ 32793 h 655853"/>
                    <a:gd name="connsiteX88" fmla="*/ 426305 w 459097"/>
                    <a:gd name="connsiteY88" fmla="*/ 0 h 65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459097" h="655853">
                      <a:moveTo>
                        <a:pt x="377116" y="213152"/>
                      </a:moveTo>
                      <a:lnTo>
                        <a:pt x="81982" y="213152"/>
                      </a:lnTo>
                      <a:lnTo>
                        <a:pt x="81982" y="81982"/>
                      </a:lnTo>
                      <a:lnTo>
                        <a:pt x="377116" y="81982"/>
                      </a:lnTo>
                      <a:lnTo>
                        <a:pt x="377116" y="213152"/>
                      </a:lnTo>
                      <a:close/>
                      <a:moveTo>
                        <a:pt x="377116" y="327927"/>
                      </a:moveTo>
                      <a:lnTo>
                        <a:pt x="327927" y="327927"/>
                      </a:lnTo>
                      <a:lnTo>
                        <a:pt x="327927" y="278738"/>
                      </a:lnTo>
                      <a:lnTo>
                        <a:pt x="377116" y="278738"/>
                      </a:lnTo>
                      <a:lnTo>
                        <a:pt x="377116" y="327927"/>
                      </a:lnTo>
                      <a:close/>
                      <a:moveTo>
                        <a:pt x="377116" y="409908"/>
                      </a:moveTo>
                      <a:lnTo>
                        <a:pt x="327927" y="409908"/>
                      </a:lnTo>
                      <a:lnTo>
                        <a:pt x="327927" y="360719"/>
                      </a:lnTo>
                      <a:lnTo>
                        <a:pt x="377116" y="360719"/>
                      </a:lnTo>
                      <a:lnTo>
                        <a:pt x="377116" y="409908"/>
                      </a:lnTo>
                      <a:close/>
                      <a:moveTo>
                        <a:pt x="377116" y="491890"/>
                      </a:moveTo>
                      <a:lnTo>
                        <a:pt x="327927" y="491890"/>
                      </a:lnTo>
                      <a:lnTo>
                        <a:pt x="327927" y="442701"/>
                      </a:lnTo>
                      <a:lnTo>
                        <a:pt x="377116" y="442701"/>
                      </a:lnTo>
                      <a:lnTo>
                        <a:pt x="377116" y="491890"/>
                      </a:lnTo>
                      <a:close/>
                      <a:moveTo>
                        <a:pt x="377116" y="573872"/>
                      </a:moveTo>
                      <a:lnTo>
                        <a:pt x="327927" y="573872"/>
                      </a:lnTo>
                      <a:lnTo>
                        <a:pt x="327927" y="524683"/>
                      </a:lnTo>
                      <a:lnTo>
                        <a:pt x="377116" y="524683"/>
                      </a:lnTo>
                      <a:lnTo>
                        <a:pt x="377116" y="573872"/>
                      </a:lnTo>
                      <a:close/>
                      <a:moveTo>
                        <a:pt x="295134" y="327927"/>
                      </a:moveTo>
                      <a:lnTo>
                        <a:pt x="245945" y="327927"/>
                      </a:lnTo>
                      <a:lnTo>
                        <a:pt x="245945" y="278738"/>
                      </a:lnTo>
                      <a:lnTo>
                        <a:pt x="295134" y="278738"/>
                      </a:lnTo>
                      <a:lnTo>
                        <a:pt x="295134" y="327927"/>
                      </a:lnTo>
                      <a:close/>
                      <a:moveTo>
                        <a:pt x="295134" y="409908"/>
                      </a:moveTo>
                      <a:lnTo>
                        <a:pt x="245945" y="409908"/>
                      </a:lnTo>
                      <a:lnTo>
                        <a:pt x="245945" y="360719"/>
                      </a:lnTo>
                      <a:lnTo>
                        <a:pt x="295134" y="360719"/>
                      </a:lnTo>
                      <a:lnTo>
                        <a:pt x="295134" y="409908"/>
                      </a:lnTo>
                      <a:close/>
                      <a:moveTo>
                        <a:pt x="295134" y="491890"/>
                      </a:moveTo>
                      <a:lnTo>
                        <a:pt x="245945" y="491890"/>
                      </a:lnTo>
                      <a:lnTo>
                        <a:pt x="245945" y="442701"/>
                      </a:lnTo>
                      <a:lnTo>
                        <a:pt x="295134" y="442701"/>
                      </a:lnTo>
                      <a:lnTo>
                        <a:pt x="295134" y="491890"/>
                      </a:lnTo>
                      <a:close/>
                      <a:moveTo>
                        <a:pt x="295134" y="573872"/>
                      </a:moveTo>
                      <a:lnTo>
                        <a:pt x="245945" y="573872"/>
                      </a:lnTo>
                      <a:lnTo>
                        <a:pt x="245945" y="524683"/>
                      </a:lnTo>
                      <a:lnTo>
                        <a:pt x="295134" y="524683"/>
                      </a:lnTo>
                      <a:lnTo>
                        <a:pt x="295134" y="573872"/>
                      </a:lnTo>
                      <a:close/>
                      <a:moveTo>
                        <a:pt x="213152" y="327927"/>
                      </a:moveTo>
                      <a:lnTo>
                        <a:pt x="163963" y="327927"/>
                      </a:lnTo>
                      <a:lnTo>
                        <a:pt x="163963" y="278738"/>
                      </a:lnTo>
                      <a:lnTo>
                        <a:pt x="213152" y="278738"/>
                      </a:lnTo>
                      <a:lnTo>
                        <a:pt x="213152" y="327927"/>
                      </a:lnTo>
                      <a:close/>
                      <a:moveTo>
                        <a:pt x="213152" y="409908"/>
                      </a:moveTo>
                      <a:lnTo>
                        <a:pt x="163963" y="409908"/>
                      </a:lnTo>
                      <a:lnTo>
                        <a:pt x="163963" y="360719"/>
                      </a:lnTo>
                      <a:lnTo>
                        <a:pt x="213152" y="360719"/>
                      </a:lnTo>
                      <a:lnTo>
                        <a:pt x="213152" y="409908"/>
                      </a:lnTo>
                      <a:close/>
                      <a:moveTo>
                        <a:pt x="213152" y="491890"/>
                      </a:moveTo>
                      <a:lnTo>
                        <a:pt x="163963" y="491890"/>
                      </a:lnTo>
                      <a:lnTo>
                        <a:pt x="163963" y="442701"/>
                      </a:lnTo>
                      <a:lnTo>
                        <a:pt x="213152" y="442701"/>
                      </a:lnTo>
                      <a:lnTo>
                        <a:pt x="213152" y="491890"/>
                      </a:lnTo>
                      <a:close/>
                      <a:moveTo>
                        <a:pt x="213152" y="573872"/>
                      </a:moveTo>
                      <a:lnTo>
                        <a:pt x="81982" y="573872"/>
                      </a:lnTo>
                      <a:lnTo>
                        <a:pt x="81982" y="524683"/>
                      </a:lnTo>
                      <a:lnTo>
                        <a:pt x="213152" y="524683"/>
                      </a:lnTo>
                      <a:lnTo>
                        <a:pt x="213152" y="573872"/>
                      </a:lnTo>
                      <a:close/>
                      <a:moveTo>
                        <a:pt x="81982" y="442701"/>
                      </a:moveTo>
                      <a:lnTo>
                        <a:pt x="131171" y="442701"/>
                      </a:lnTo>
                      <a:lnTo>
                        <a:pt x="131171" y="491890"/>
                      </a:lnTo>
                      <a:lnTo>
                        <a:pt x="81982" y="491890"/>
                      </a:lnTo>
                      <a:lnTo>
                        <a:pt x="81982" y="442701"/>
                      </a:lnTo>
                      <a:close/>
                      <a:moveTo>
                        <a:pt x="81982" y="360719"/>
                      </a:moveTo>
                      <a:lnTo>
                        <a:pt x="131171" y="360719"/>
                      </a:lnTo>
                      <a:lnTo>
                        <a:pt x="131171" y="409908"/>
                      </a:lnTo>
                      <a:lnTo>
                        <a:pt x="81982" y="409908"/>
                      </a:lnTo>
                      <a:lnTo>
                        <a:pt x="81982" y="360719"/>
                      </a:lnTo>
                      <a:close/>
                      <a:moveTo>
                        <a:pt x="81982" y="278738"/>
                      </a:moveTo>
                      <a:lnTo>
                        <a:pt x="131171" y="278738"/>
                      </a:lnTo>
                      <a:lnTo>
                        <a:pt x="131171" y="327927"/>
                      </a:lnTo>
                      <a:lnTo>
                        <a:pt x="81982" y="327927"/>
                      </a:lnTo>
                      <a:lnTo>
                        <a:pt x="81982" y="278738"/>
                      </a:lnTo>
                      <a:close/>
                      <a:moveTo>
                        <a:pt x="426305" y="0"/>
                      </a:moveTo>
                      <a:lnTo>
                        <a:pt x="32793" y="0"/>
                      </a:lnTo>
                      <a:cubicBezTo>
                        <a:pt x="14757" y="0"/>
                        <a:pt x="0" y="14757"/>
                        <a:pt x="0" y="32793"/>
                      </a:cubicBezTo>
                      <a:lnTo>
                        <a:pt x="0" y="623061"/>
                      </a:lnTo>
                      <a:cubicBezTo>
                        <a:pt x="0" y="641097"/>
                        <a:pt x="14757" y="655853"/>
                        <a:pt x="32793" y="655853"/>
                      </a:cubicBezTo>
                      <a:lnTo>
                        <a:pt x="426305" y="655853"/>
                      </a:lnTo>
                      <a:cubicBezTo>
                        <a:pt x="444341" y="655853"/>
                        <a:pt x="459097" y="641097"/>
                        <a:pt x="459097" y="623061"/>
                      </a:cubicBezTo>
                      <a:lnTo>
                        <a:pt x="459097" y="32793"/>
                      </a:lnTo>
                      <a:cubicBezTo>
                        <a:pt x="459097" y="14757"/>
                        <a:pt x="444341" y="0"/>
                        <a:pt x="426305" y="0"/>
                      </a:cubicBezTo>
                      <a:close/>
                    </a:path>
                  </a:pathLst>
                </a:custGeom>
                <a:solidFill>
                  <a:schemeClr val="bg1"/>
                </a:solidFill>
                <a:ln w="19050" cap="flat">
                  <a:solidFill>
                    <a:schemeClr val="tx1"/>
                  </a:solidFill>
                  <a:prstDash val="solid"/>
                  <a:miter/>
                </a:ln>
              </p:spPr>
              <p:txBody>
                <a:bodyPr rtlCol="0" anchor="ctr"/>
                <a:lstStyle/>
                <a:p>
                  <a:endParaRPr lang="en-US"/>
                </a:p>
              </p:txBody>
            </p:sp>
          </p:grpSp>
        </p:grpSp>
        <p:sp>
          <p:nvSpPr>
            <p:cNvPr id="76" name="TextBox 75">
              <a:extLst>
                <a:ext uri="{FF2B5EF4-FFF2-40B4-BE49-F238E27FC236}">
                  <a16:creationId xmlns:a16="http://schemas.microsoft.com/office/drawing/2014/main" id="{1ECE0894-918F-4F90-B885-ED5963F3EE34}"/>
                </a:ext>
              </a:extLst>
            </p:cNvPr>
            <p:cNvSpPr txBox="1"/>
            <p:nvPr/>
          </p:nvSpPr>
          <p:spPr>
            <a:xfrm>
              <a:off x="7472697" y="4326224"/>
              <a:ext cx="2162052" cy="1107996"/>
            </a:xfrm>
            <a:prstGeom prst="rect">
              <a:avLst/>
            </a:prstGeom>
            <a:noFill/>
          </p:spPr>
          <p:txBody>
            <a:bodyPr wrap="square" rtlCol="0">
              <a:spAutoFit/>
            </a:bodyPr>
            <a:lstStyle/>
            <a:p>
              <a:pPr algn="ctr"/>
              <a:r>
                <a:rPr lang="en-US" sz="2400" b="1">
                  <a:latin typeface="Helvetica" panose="020B0604020202020204" pitchFamily="34" charset="0"/>
                  <a:cs typeface="Helvetica" panose="020B0604020202020204" pitchFamily="34" charset="0"/>
                </a:rPr>
                <a:t>Test power supply</a:t>
              </a:r>
            </a:p>
            <a:p>
              <a:endParaRPr lang="en-US"/>
            </a:p>
          </p:txBody>
        </p:sp>
      </p:grpSp>
      <p:sp>
        <p:nvSpPr>
          <p:cNvPr id="39" name="Content Placeholder 4">
            <a:extLst>
              <a:ext uri="{FF2B5EF4-FFF2-40B4-BE49-F238E27FC236}">
                <a16:creationId xmlns:a16="http://schemas.microsoft.com/office/drawing/2014/main" id="{6F9C6619-36F4-4CA7-8BDD-48110C62C1BE}"/>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Robert Smith</a:t>
            </a:r>
          </a:p>
        </p:txBody>
      </p:sp>
    </p:spTree>
    <p:extLst>
      <p:ext uri="{BB962C8B-B14F-4D97-AF65-F5344CB8AC3E}">
        <p14:creationId xmlns:p14="http://schemas.microsoft.com/office/powerpoint/2010/main" val="6779832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4F948-E78A-4DC4-B178-235F101F4360}"/>
              </a:ext>
            </a:extLst>
          </p:cNvPr>
          <p:cNvSpPr>
            <a:spLocks noGrp="1"/>
          </p:cNvSpPr>
          <p:nvPr>
            <p:ph type="title"/>
          </p:nvPr>
        </p:nvSpPr>
        <p:spPr/>
        <p:txBody>
          <a:bodyPr/>
          <a:lstStyle/>
          <a:p>
            <a:r>
              <a:rPr lang="en-US"/>
              <a:t>Future Work</a:t>
            </a:r>
          </a:p>
        </p:txBody>
      </p:sp>
      <p:sp>
        <p:nvSpPr>
          <p:cNvPr id="4" name="Content Placeholder 3">
            <a:extLst>
              <a:ext uri="{FF2B5EF4-FFF2-40B4-BE49-F238E27FC236}">
                <a16:creationId xmlns:a16="http://schemas.microsoft.com/office/drawing/2014/main" id="{7966D926-85EA-4C38-835C-0602C6A5FF4F}"/>
              </a:ext>
            </a:extLst>
          </p:cNvPr>
          <p:cNvSpPr>
            <a:spLocks noGrp="1"/>
          </p:cNvSpPr>
          <p:nvPr>
            <p:ph sz="quarter" idx="11"/>
          </p:nvPr>
        </p:nvSpPr>
        <p:spPr/>
        <p:txBody>
          <a:bodyPr/>
          <a:lstStyle/>
          <a:p>
            <a:r>
              <a:rPr lang="en-US"/>
              <a:t>Robert Smith</a:t>
            </a:r>
          </a:p>
          <a:p>
            <a:endParaRPr lang="en-US"/>
          </a:p>
        </p:txBody>
      </p:sp>
      <p:grpSp>
        <p:nvGrpSpPr>
          <p:cNvPr id="3" name="Group 2">
            <a:extLst>
              <a:ext uri="{FF2B5EF4-FFF2-40B4-BE49-F238E27FC236}">
                <a16:creationId xmlns:a16="http://schemas.microsoft.com/office/drawing/2014/main" id="{3606E7B8-659A-4271-A01F-B3F8C3C682E6}"/>
              </a:ext>
            </a:extLst>
          </p:cNvPr>
          <p:cNvGrpSpPr/>
          <p:nvPr/>
        </p:nvGrpSpPr>
        <p:grpSpPr>
          <a:xfrm>
            <a:off x="723473" y="2514600"/>
            <a:ext cx="10745053" cy="1828800"/>
            <a:chOff x="684430" y="2514600"/>
            <a:chExt cx="10745053" cy="1828800"/>
          </a:xfrm>
        </p:grpSpPr>
        <p:sp>
          <p:nvSpPr>
            <p:cNvPr id="18" name="Rectangle: Rounded Corners 17">
              <a:extLst>
                <a:ext uri="{FF2B5EF4-FFF2-40B4-BE49-F238E27FC236}">
                  <a16:creationId xmlns:a16="http://schemas.microsoft.com/office/drawing/2014/main" id="{2E9CEDA2-0185-4E78-AA5B-0B1B6697331F}"/>
                </a:ext>
              </a:extLst>
            </p:cNvPr>
            <p:cNvSpPr>
              <a:spLocks noChangeAspect="1"/>
            </p:cNvSpPr>
            <p:nvPr/>
          </p:nvSpPr>
          <p:spPr>
            <a:xfrm>
              <a:off x="9372083" y="2514600"/>
              <a:ext cx="2057400" cy="1828800"/>
            </a:xfrm>
            <a:prstGeom prst="roundRect">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a:solidFill>
                    <a:schemeClr val="tx1"/>
                  </a:solidFill>
                </a:rPr>
                <a:t>Assemble model and plan tests procedure</a:t>
              </a:r>
            </a:p>
          </p:txBody>
        </p:sp>
        <p:sp>
          <p:nvSpPr>
            <p:cNvPr id="19" name="Rectangle: Rounded Corners 18">
              <a:extLst>
                <a:ext uri="{FF2B5EF4-FFF2-40B4-BE49-F238E27FC236}">
                  <a16:creationId xmlns:a16="http://schemas.microsoft.com/office/drawing/2014/main" id="{A07F3673-49FE-44DC-A65A-5D9C754BDF95}"/>
                </a:ext>
              </a:extLst>
            </p:cNvPr>
            <p:cNvSpPr>
              <a:spLocks noChangeAspect="1"/>
            </p:cNvSpPr>
            <p:nvPr/>
          </p:nvSpPr>
          <p:spPr>
            <a:xfrm>
              <a:off x="3580315" y="2514600"/>
              <a:ext cx="2057400" cy="1828800"/>
            </a:xfrm>
            <a:prstGeom prst="roundRect">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a:solidFill>
                    <a:schemeClr val="tx1"/>
                  </a:solidFill>
                </a:rPr>
                <a:t>Order raw material and motors</a:t>
              </a:r>
            </a:p>
          </p:txBody>
        </p:sp>
        <p:sp>
          <p:nvSpPr>
            <p:cNvPr id="20" name="Rectangle: Rounded Corners 19">
              <a:extLst>
                <a:ext uri="{FF2B5EF4-FFF2-40B4-BE49-F238E27FC236}">
                  <a16:creationId xmlns:a16="http://schemas.microsoft.com/office/drawing/2014/main" id="{915DE215-2D91-49C0-94CD-C415A9DE6CA1}"/>
                </a:ext>
              </a:extLst>
            </p:cNvPr>
            <p:cNvSpPr>
              <a:spLocks noChangeAspect="1"/>
            </p:cNvSpPr>
            <p:nvPr/>
          </p:nvSpPr>
          <p:spPr>
            <a:xfrm>
              <a:off x="6476200" y="2514600"/>
              <a:ext cx="2057400" cy="1828800"/>
            </a:xfrm>
            <a:prstGeom prst="roundRect">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a:solidFill>
                    <a:schemeClr val="tx1"/>
                  </a:solidFill>
                </a:rPr>
                <a:t>Prototyping and benchtop testing</a:t>
              </a:r>
            </a:p>
          </p:txBody>
        </p:sp>
        <p:sp>
          <p:nvSpPr>
            <p:cNvPr id="21" name="Rectangle: Rounded Corners 20">
              <a:extLst>
                <a:ext uri="{FF2B5EF4-FFF2-40B4-BE49-F238E27FC236}">
                  <a16:creationId xmlns:a16="http://schemas.microsoft.com/office/drawing/2014/main" id="{01554787-CD93-416B-8D9F-EB51F29F8C5E}"/>
                </a:ext>
              </a:extLst>
            </p:cNvPr>
            <p:cNvSpPr>
              <a:spLocks noChangeAspect="1"/>
            </p:cNvSpPr>
            <p:nvPr/>
          </p:nvSpPr>
          <p:spPr>
            <a:xfrm>
              <a:off x="684430" y="2514600"/>
              <a:ext cx="2057400" cy="1828800"/>
            </a:xfrm>
            <a:prstGeom prst="roundRect">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a:solidFill>
                    <a:schemeClr val="tx1"/>
                  </a:solidFill>
                </a:rPr>
                <a:t>Get final design approved by sponsor and machinist</a:t>
              </a:r>
            </a:p>
          </p:txBody>
        </p:sp>
        <p:sp>
          <p:nvSpPr>
            <p:cNvPr id="26" name="Arrow: Right 25">
              <a:extLst>
                <a:ext uri="{FF2B5EF4-FFF2-40B4-BE49-F238E27FC236}">
                  <a16:creationId xmlns:a16="http://schemas.microsoft.com/office/drawing/2014/main" id="{90A183C9-C2B5-4E04-9C08-17E288701C83}"/>
                </a:ext>
              </a:extLst>
            </p:cNvPr>
            <p:cNvSpPr/>
            <p:nvPr/>
          </p:nvSpPr>
          <p:spPr>
            <a:xfrm>
              <a:off x="2780074" y="3246541"/>
              <a:ext cx="761997" cy="364918"/>
            </a:xfrm>
            <a:prstGeom prst="rightArrow">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Arrow: Right 26">
              <a:extLst>
                <a:ext uri="{FF2B5EF4-FFF2-40B4-BE49-F238E27FC236}">
                  <a16:creationId xmlns:a16="http://schemas.microsoft.com/office/drawing/2014/main" id="{ADB2DBCA-4506-4494-B907-AC91931D27EB}"/>
                </a:ext>
              </a:extLst>
            </p:cNvPr>
            <p:cNvSpPr/>
            <p:nvPr/>
          </p:nvSpPr>
          <p:spPr>
            <a:xfrm>
              <a:off x="5675959" y="3246541"/>
              <a:ext cx="761997" cy="364918"/>
            </a:xfrm>
            <a:prstGeom prst="rightArrow">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Arrow: Right 27">
              <a:extLst>
                <a:ext uri="{FF2B5EF4-FFF2-40B4-BE49-F238E27FC236}">
                  <a16:creationId xmlns:a16="http://schemas.microsoft.com/office/drawing/2014/main" id="{803270D3-6BB5-4BA2-94C7-243C70B4FE43}"/>
                </a:ext>
              </a:extLst>
            </p:cNvPr>
            <p:cNvSpPr/>
            <p:nvPr/>
          </p:nvSpPr>
          <p:spPr>
            <a:xfrm>
              <a:off x="8571844" y="3246541"/>
              <a:ext cx="761997" cy="364918"/>
            </a:xfrm>
            <a:prstGeom prst="rightArrow">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 name="Slide Number Placeholder 4">
            <a:extLst>
              <a:ext uri="{FF2B5EF4-FFF2-40B4-BE49-F238E27FC236}">
                <a16:creationId xmlns:a16="http://schemas.microsoft.com/office/drawing/2014/main" id="{4807C9B6-B2C1-4CC4-B263-87F8797AC228}"/>
              </a:ext>
            </a:extLst>
          </p:cNvPr>
          <p:cNvSpPr>
            <a:spLocks noGrp="1"/>
          </p:cNvSpPr>
          <p:nvPr>
            <p:ph type="sldNum" sz="quarter" idx="4"/>
          </p:nvPr>
        </p:nvSpPr>
        <p:spPr/>
        <p:txBody>
          <a:bodyPr/>
          <a:lstStyle/>
          <a:p>
            <a:fld id="{8CE6B46B-DFAB-45F5-AC67-E85D925D7105}" type="slidenum">
              <a:rPr lang="en-US" smtClean="0"/>
              <a:t>15</a:t>
            </a:fld>
            <a:endParaRPr lang="en-US"/>
          </a:p>
        </p:txBody>
      </p:sp>
    </p:spTree>
    <p:extLst>
      <p:ext uri="{BB962C8B-B14F-4D97-AF65-F5344CB8AC3E}">
        <p14:creationId xmlns:p14="http://schemas.microsoft.com/office/powerpoint/2010/main" val="30630638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1" name="Slide Number Placeholder 40">
            <a:extLst>
              <a:ext uri="{FF2B5EF4-FFF2-40B4-BE49-F238E27FC236}">
                <a16:creationId xmlns:a16="http://schemas.microsoft.com/office/drawing/2014/main" id="{EA8C3F95-66B5-452D-8153-3216AE05622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04101C-439A-4B4A-8615-B63CB065D830}"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76374790-2055-45CC-90F4-A0DF3D8E1BEC}"/>
              </a:ext>
            </a:extLst>
          </p:cNvPr>
          <p:cNvSpPr/>
          <p:nvPr/>
        </p:nvSpPr>
        <p:spPr>
          <a:xfrm>
            <a:off x="1" y="0"/>
            <a:ext cx="12192000" cy="1168400"/>
          </a:xfrm>
          <a:prstGeom prst="rect">
            <a:avLst/>
          </a:prstGeom>
          <a:solidFill>
            <a:schemeClr val="tx2">
              <a:alpha val="83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Helvetica" pitchFamily="2" charset="0"/>
                <a:ea typeface="Tahoma" panose="020B0604030504040204" pitchFamily="34" charset="0"/>
                <a:cs typeface="Tahoma" panose="020B0604030504040204" pitchFamily="34" charset="0"/>
              </a:rPr>
              <a:t>Thanks for listening</a:t>
            </a:r>
          </a:p>
        </p:txBody>
      </p:sp>
      <p:sp>
        <p:nvSpPr>
          <p:cNvPr id="7" name="Rectangle 6">
            <a:extLst>
              <a:ext uri="{FF2B5EF4-FFF2-40B4-BE49-F238E27FC236}">
                <a16:creationId xmlns:a16="http://schemas.microsoft.com/office/drawing/2014/main" id="{8CA289DC-ACE6-4717-BDA4-DB1992DB3EF5}"/>
              </a:ext>
            </a:extLst>
          </p:cNvPr>
          <p:cNvSpPr/>
          <p:nvPr/>
        </p:nvSpPr>
        <p:spPr>
          <a:xfrm>
            <a:off x="0" y="5962121"/>
            <a:ext cx="12192000" cy="895879"/>
          </a:xfrm>
          <a:prstGeom prst="rect">
            <a:avLst/>
          </a:prstGeom>
          <a:solidFill>
            <a:schemeClr val="tx2">
              <a:alpha val="83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Helvetica" pitchFamily="2" charset="0"/>
                <a:ea typeface="+mn-ea"/>
                <a:cs typeface="+mn-cs"/>
              </a:rPr>
              <a:t>Jed Fazler | Noah Moffeit | Nicholas Samuda | Robert Smith</a:t>
            </a:r>
          </a:p>
        </p:txBody>
      </p:sp>
      <p:sp>
        <p:nvSpPr>
          <p:cNvPr id="4" name="Rectangle: Rounded Corners 3">
            <a:extLst>
              <a:ext uri="{FF2B5EF4-FFF2-40B4-BE49-F238E27FC236}">
                <a16:creationId xmlns:a16="http://schemas.microsoft.com/office/drawing/2014/main" id="{C4E05322-B99C-4480-8BFB-E178A7E06418}"/>
              </a:ext>
            </a:extLst>
          </p:cNvPr>
          <p:cNvSpPr/>
          <p:nvPr/>
        </p:nvSpPr>
        <p:spPr>
          <a:xfrm>
            <a:off x="3606800" y="2561167"/>
            <a:ext cx="4978400" cy="1735666"/>
          </a:xfrm>
          <a:prstGeom prst="roundRect">
            <a:avLst/>
          </a:prstGeom>
          <a:solidFill>
            <a:schemeClr val="tx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latin typeface="Helvetica" pitchFamily="2" charset="0"/>
              </a:rPr>
              <a:t>Questions</a:t>
            </a:r>
            <a:r>
              <a:rPr lang="en-US" sz="5400"/>
              <a:t>?</a:t>
            </a:r>
          </a:p>
        </p:txBody>
      </p:sp>
    </p:spTree>
    <p:extLst>
      <p:ext uri="{BB962C8B-B14F-4D97-AF65-F5344CB8AC3E}">
        <p14:creationId xmlns:p14="http://schemas.microsoft.com/office/powerpoint/2010/main" val="9252065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6E214-E3F1-42FD-8796-259723945A4F}"/>
              </a:ext>
            </a:extLst>
          </p:cNvPr>
          <p:cNvSpPr>
            <a:spLocks noGrp="1"/>
          </p:cNvSpPr>
          <p:nvPr>
            <p:ph type="title"/>
          </p:nvPr>
        </p:nvSpPr>
        <p:spPr/>
        <p:txBody>
          <a:bodyPr/>
          <a:lstStyle/>
          <a:p>
            <a:pPr algn="ctr"/>
            <a:r>
              <a:rPr lang="en-US"/>
              <a:t>Project Description and Key Goals</a:t>
            </a:r>
          </a:p>
        </p:txBody>
      </p:sp>
      <p:sp>
        <p:nvSpPr>
          <p:cNvPr id="3" name="Content Placeholder 2">
            <a:extLst>
              <a:ext uri="{FF2B5EF4-FFF2-40B4-BE49-F238E27FC236}">
                <a16:creationId xmlns:a16="http://schemas.microsoft.com/office/drawing/2014/main" id="{A35C8597-F591-4368-81A0-9D816710D4E5}"/>
              </a:ext>
            </a:extLst>
          </p:cNvPr>
          <p:cNvSpPr>
            <a:spLocks noGrp="1"/>
          </p:cNvSpPr>
          <p:nvPr>
            <p:ph idx="1"/>
          </p:nvPr>
        </p:nvSpPr>
        <p:spPr/>
        <p:txBody>
          <a:bodyPr/>
          <a:lstStyle/>
          <a:p>
            <a:pPr algn="l" rtl="0" fontAlgn="base"/>
            <a:r>
              <a:rPr lang="en-US" sz="1800" b="0" i="0">
                <a:solidFill>
                  <a:srgbClr val="000000"/>
                </a:solidFill>
                <a:effectLst/>
                <a:latin typeface="Times New Roman" panose="02020603050405020304" pitchFamily="18" charset="0"/>
              </a:rPr>
              <a:t>This project aims to create a technology that can be applied to many projectile configurations, allowing the projectile to maneuver adaptively through unforeseen, hazardous environments. The technology developed will detect said obstacles or conditions and actuate the projectile autonomously. </a:t>
            </a:r>
            <a:endParaRPr lang="en-US" sz="2000" b="0" i="0">
              <a:solidFill>
                <a:srgbClr val="000000"/>
              </a:solidFill>
              <a:effectLst/>
              <a:latin typeface="Times New Roman" panose="02020603050405020304" pitchFamily="18" charset="0"/>
            </a:endParaRPr>
          </a:p>
          <a:p>
            <a:pPr algn="l" rtl="0" fontAlgn="base"/>
            <a:r>
              <a:rPr lang="en-US" sz="1800" b="0" i="0">
                <a:solidFill>
                  <a:srgbClr val="000000"/>
                </a:solidFill>
                <a:effectLst/>
                <a:latin typeface="Times New Roman" panose="02020603050405020304" pitchFamily="18" charset="0"/>
              </a:rPr>
              <a:t>The key goals were selected to itemize the main objectives that must be accomplished over the duration of the project based on the project’s description and advice from the project’s sponsor. The following are the goals or milestones we have derived to ensure the project’s completion:  </a:t>
            </a:r>
          </a:p>
          <a:p>
            <a:pPr lvl="1" fontAlgn="base"/>
            <a:r>
              <a:rPr lang="en-US" sz="1400" b="0" i="0">
                <a:solidFill>
                  <a:srgbClr val="000000"/>
                </a:solidFill>
                <a:effectLst/>
                <a:latin typeface="Times New Roman" panose="02020603050405020304" pitchFamily="18" charset="0"/>
              </a:rPr>
              <a:t>Conceptualize and research 5 different innovative ways to maneuver a projectile. </a:t>
            </a:r>
          </a:p>
          <a:p>
            <a:pPr lvl="1" fontAlgn="base"/>
            <a:r>
              <a:rPr lang="en-US" sz="1400" b="0" i="0">
                <a:solidFill>
                  <a:srgbClr val="000000"/>
                </a:solidFill>
                <a:effectLst/>
                <a:latin typeface="Times New Roman" panose="02020603050405020304" pitchFamily="18" charset="0"/>
              </a:rPr>
              <a:t>Choose one of these designs to expand upon and develop into a working design. </a:t>
            </a:r>
          </a:p>
          <a:p>
            <a:pPr lvl="1" fontAlgn="base"/>
            <a:r>
              <a:rPr lang="en-US" sz="1400" b="0" i="0">
                <a:solidFill>
                  <a:srgbClr val="000000"/>
                </a:solidFill>
                <a:effectLst/>
                <a:latin typeface="Times New Roman" panose="02020603050405020304" pitchFamily="18" charset="0"/>
              </a:rPr>
              <a:t>Develop innovative technologies that can be implemented into the projectile allowing for smart capabilities. </a:t>
            </a:r>
          </a:p>
          <a:p>
            <a:pPr lvl="1" fontAlgn="base"/>
            <a:r>
              <a:rPr lang="en-US" sz="1400" b="0" i="0">
                <a:solidFill>
                  <a:srgbClr val="000000"/>
                </a:solidFill>
                <a:effectLst/>
                <a:latin typeface="Times New Roman" panose="02020603050405020304" pitchFamily="18" charset="0"/>
              </a:rPr>
              <a:t>Develop a way for the projectile to adapt to its environment or obstacles through autonomous actions. </a:t>
            </a:r>
          </a:p>
          <a:p>
            <a:pPr lvl="1" fontAlgn="base"/>
            <a:r>
              <a:rPr lang="en-US" sz="1400" b="0" i="0">
                <a:solidFill>
                  <a:srgbClr val="000000"/>
                </a:solidFill>
                <a:effectLst/>
                <a:latin typeface="Times New Roman" panose="02020603050405020304" pitchFamily="18" charset="0"/>
              </a:rPr>
              <a:t>Construct a scaled down model of the projectile for use in wind tunnel testing to verify desired aerodynamic characteristics of design. </a:t>
            </a:r>
          </a:p>
          <a:p>
            <a:pPr lvl="1" fontAlgn="base"/>
            <a:r>
              <a:rPr lang="en-US" sz="1400" b="0" i="0">
                <a:solidFill>
                  <a:srgbClr val="000000"/>
                </a:solidFill>
                <a:effectLst/>
                <a:latin typeface="Times New Roman" panose="02020603050405020304" pitchFamily="18" charset="0"/>
              </a:rPr>
              <a:t>Construct a prototype projectile to test actuation of the smart functionality within the projectile. </a:t>
            </a:r>
          </a:p>
          <a:p>
            <a:endParaRPr lang="en-US"/>
          </a:p>
        </p:txBody>
      </p:sp>
      <p:sp>
        <p:nvSpPr>
          <p:cNvPr id="4" name="Content Placeholder 3">
            <a:extLst>
              <a:ext uri="{FF2B5EF4-FFF2-40B4-BE49-F238E27FC236}">
                <a16:creationId xmlns:a16="http://schemas.microsoft.com/office/drawing/2014/main" id="{852C4AEA-3A47-4B2D-99DE-31B5205CF980}"/>
              </a:ext>
            </a:extLst>
          </p:cNvPr>
          <p:cNvSpPr>
            <a:spLocks noGrp="1"/>
          </p:cNvSpPr>
          <p:nvPr>
            <p:ph sz="quarter" idx="11"/>
          </p:nvPr>
        </p:nvSpPr>
        <p:spPr/>
        <p:txBody>
          <a:bodyPr/>
          <a:lstStyle/>
          <a:p>
            <a:endParaRPr lang="en-US"/>
          </a:p>
        </p:txBody>
      </p:sp>
      <p:sp>
        <p:nvSpPr>
          <p:cNvPr id="5" name="Slide Number Placeholder 4">
            <a:extLst>
              <a:ext uri="{FF2B5EF4-FFF2-40B4-BE49-F238E27FC236}">
                <a16:creationId xmlns:a16="http://schemas.microsoft.com/office/drawing/2014/main" id="{5A6C7473-E571-40D4-AD43-EC69676C80DD}"/>
              </a:ext>
            </a:extLst>
          </p:cNvPr>
          <p:cNvSpPr>
            <a:spLocks noGrp="1"/>
          </p:cNvSpPr>
          <p:nvPr>
            <p:ph type="sldNum" sz="quarter" idx="4"/>
          </p:nvPr>
        </p:nvSpPr>
        <p:spPr/>
        <p:txBody>
          <a:bodyPr/>
          <a:lstStyle/>
          <a:p>
            <a:fld id="{1504101C-439A-4B4A-8615-B63CB065D830}" type="slidenum">
              <a:rPr lang="en-US" smtClean="0"/>
              <a:t>17</a:t>
            </a:fld>
            <a:endParaRPr lang="en-US"/>
          </a:p>
        </p:txBody>
      </p:sp>
    </p:spTree>
    <p:extLst>
      <p:ext uri="{BB962C8B-B14F-4D97-AF65-F5344CB8AC3E}">
        <p14:creationId xmlns:p14="http://schemas.microsoft.com/office/powerpoint/2010/main" val="17924566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21B44-139A-487F-A9A7-532B668F67AB}"/>
              </a:ext>
            </a:extLst>
          </p:cNvPr>
          <p:cNvSpPr>
            <a:spLocks noGrp="1"/>
          </p:cNvSpPr>
          <p:nvPr>
            <p:ph type="title"/>
          </p:nvPr>
        </p:nvSpPr>
        <p:spPr/>
        <p:txBody>
          <a:bodyPr/>
          <a:lstStyle/>
          <a:p>
            <a:pPr algn="ctr"/>
            <a:r>
              <a:rPr lang="en-US"/>
              <a:t>Market</a:t>
            </a:r>
          </a:p>
        </p:txBody>
      </p:sp>
      <p:sp>
        <p:nvSpPr>
          <p:cNvPr id="3" name="Content Placeholder 2">
            <a:extLst>
              <a:ext uri="{FF2B5EF4-FFF2-40B4-BE49-F238E27FC236}">
                <a16:creationId xmlns:a16="http://schemas.microsoft.com/office/drawing/2014/main" id="{3C43AF9B-21F6-4551-9040-113E6F29A6BE}"/>
              </a:ext>
            </a:extLst>
          </p:cNvPr>
          <p:cNvSpPr>
            <a:spLocks noGrp="1"/>
          </p:cNvSpPr>
          <p:nvPr>
            <p:ph idx="1"/>
          </p:nvPr>
        </p:nvSpPr>
        <p:spPr/>
        <p:txBody>
          <a:bodyPr/>
          <a:lstStyle/>
          <a:p>
            <a:pPr algn="l" rtl="0" fontAlgn="base"/>
            <a:r>
              <a:rPr lang="en-US" sz="1800" b="0" i="0">
                <a:solidFill>
                  <a:srgbClr val="000000"/>
                </a:solidFill>
                <a:effectLst/>
                <a:latin typeface="Times New Roman" panose="02020603050405020304" pitchFamily="18" charset="0"/>
              </a:rPr>
              <a:t>The primary market for this project was seen as the company or organization that the product would be directly constructed for and would use the product. </a:t>
            </a:r>
          </a:p>
          <a:p>
            <a:pPr algn="l" rtl="0" fontAlgn="base"/>
            <a:endParaRPr lang="en-US" sz="1800">
              <a:solidFill>
                <a:srgbClr val="000000"/>
              </a:solidFill>
              <a:latin typeface="Times New Roman" panose="02020603050405020304" pitchFamily="18" charset="0"/>
            </a:endParaRPr>
          </a:p>
          <a:p>
            <a:pPr algn="l" rtl="0" fontAlgn="base"/>
            <a:r>
              <a:rPr lang="en-US" sz="1800" b="0" i="0">
                <a:solidFill>
                  <a:srgbClr val="000000"/>
                </a:solidFill>
                <a:effectLst/>
                <a:latin typeface="Times New Roman" panose="02020603050405020304" pitchFamily="18" charset="0"/>
              </a:rPr>
              <a:t>Primary Markets: </a:t>
            </a:r>
            <a:endParaRPr lang="en-US" b="0" i="0">
              <a:solidFill>
                <a:srgbClr val="000000"/>
              </a:solidFill>
              <a:effectLst/>
              <a:latin typeface="Times New Roman" panose="02020603050405020304" pitchFamily="18" charset="0"/>
            </a:endParaRPr>
          </a:p>
          <a:p>
            <a:pPr lvl="1" fontAlgn="base"/>
            <a:r>
              <a:rPr lang="en-US" sz="1400" b="0" i="0">
                <a:solidFill>
                  <a:srgbClr val="000000"/>
                </a:solidFill>
                <a:effectLst/>
                <a:latin typeface="Times New Roman" panose="02020603050405020304" pitchFamily="18" charset="0"/>
              </a:rPr>
              <a:t>Florida Center for Advanced Aero Propulsion (FCAAP) </a:t>
            </a:r>
          </a:p>
          <a:p>
            <a:pPr lvl="1" fontAlgn="base"/>
            <a:endParaRPr lang="en-US" sz="1800" b="0" i="0">
              <a:solidFill>
                <a:srgbClr val="000000"/>
              </a:solidFill>
              <a:effectLst/>
              <a:latin typeface="Times New Roman" panose="02020603050405020304" pitchFamily="18" charset="0"/>
            </a:endParaRPr>
          </a:p>
          <a:p>
            <a:pPr algn="l" rtl="0" fontAlgn="base"/>
            <a:r>
              <a:rPr lang="en-US" sz="1800" b="0" i="0">
                <a:solidFill>
                  <a:srgbClr val="000000"/>
                </a:solidFill>
                <a:effectLst/>
                <a:latin typeface="Times New Roman" panose="02020603050405020304" pitchFamily="18" charset="0"/>
              </a:rPr>
              <a:t>The secondary markets are a makeup of other companies or organizations who may benefit from or would be interested in purchasing the results of this project. </a:t>
            </a:r>
          </a:p>
          <a:p>
            <a:pPr algn="l" rtl="0" fontAlgn="base"/>
            <a:r>
              <a:rPr lang="en-US" sz="1800" b="0" i="0">
                <a:solidFill>
                  <a:srgbClr val="000000"/>
                </a:solidFill>
                <a:effectLst/>
                <a:latin typeface="Times New Roman" panose="02020603050405020304" pitchFamily="18" charset="0"/>
              </a:rPr>
              <a:t>Secondary Markets: </a:t>
            </a:r>
            <a:endParaRPr lang="en-US" b="0" i="0">
              <a:solidFill>
                <a:srgbClr val="000000"/>
              </a:solidFill>
              <a:effectLst/>
              <a:latin typeface="Times New Roman" panose="02020603050405020304" pitchFamily="18" charset="0"/>
            </a:endParaRPr>
          </a:p>
          <a:p>
            <a:pPr lvl="1" fontAlgn="base"/>
            <a:r>
              <a:rPr lang="en-US" sz="1400" b="0" i="0">
                <a:solidFill>
                  <a:srgbClr val="000000"/>
                </a:solidFill>
                <a:effectLst/>
                <a:latin typeface="Times New Roman" panose="02020603050405020304" pitchFamily="18" charset="0"/>
              </a:rPr>
              <a:t>Air Force Office of Scientific Research (AFOSR) </a:t>
            </a:r>
          </a:p>
          <a:p>
            <a:pPr lvl="1" fontAlgn="base"/>
            <a:r>
              <a:rPr lang="en-US" sz="1400" b="0" i="0">
                <a:solidFill>
                  <a:srgbClr val="000000"/>
                </a:solidFill>
                <a:effectLst/>
                <a:latin typeface="Times New Roman" panose="02020603050405020304" pitchFamily="18" charset="0"/>
              </a:rPr>
              <a:t>Lockheed Martin </a:t>
            </a:r>
          </a:p>
          <a:p>
            <a:pPr lvl="1" fontAlgn="base"/>
            <a:r>
              <a:rPr lang="en-US" sz="1400" b="0" i="0">
                <a:solidFill>
                  <a:srgbClr val="000000"/>
                </a:solidFill>
                <a:effectLst/>
                <a:latin typeface="Times New Roman" panose="02020603050405020304" pitchFamily="18" charset="0"/>
              </a:rPr>
              <a:t>Raytheon Technologies </a:t>
            </a:r>
          </a:p>
          <a:p>
            <a:pPr lvl="1" fontAlgn="base"/>
            <a:r>
              <a:rPr lang="en-US" sz="1400" b="0" i="0">
                <a:solidFill>
                  <a:srgbClr val="000000"/>
                </a:solidFill>
                <a:effectLst/>
                <a:latin typeface="Times New Roman" panose="02020603050405020304" pitchFamily="18" charset="0"/>
              </a:rPr>
              <a:t>Northrop Grumman </a:t>
            </a:r>
          </a:p>
          <a:p>
            <a:endParaRPr lang="en-US"/>
          </a:p>
        </p:txBody>
      </p:sp>
      <p:sp>
        <p:nvSpPr>
          <p:cNvPr id="4" name="Content Placeholder 3">
            <a:extLst>
              <a:ext uri="{FF2B5EF4-FFF2-40B4-BE49-F238E27FC236}">
                <a16:creationId xmlns:a16="http://schemas.microsoft.com/office/drawing/2014/main" id="{7944BB40-2FB1-4983-9944-A252810DEABC}"/>
              </a:ext>
            </a:extLst>
          </p:cNvPr>
          <p:cNvSpPr>
            <a:spLocks noGrp="1"/>
          </p:cNvSpPr>
          <p:nvPr>
            <p:ph sz="quarter" idx="11"/>
          </p:nvPr>
        </p:nvSpPr>
        <p:spPr/>
        <p:txBody>
          <a:bodyPr/>
          <a:lstStyle/>
          <a:p>
            <a:endParaRPr lang="en-US"/>
          </a:p>
        </p:txBody>
      </p:sp>
      <p:sp>
        <p:nvSpPr>
          <p:cNvPr id="6" name="Slide Number Placeholder 5">
            <a:extLst>
              <a:ext uri="{FF2B5EF4-FFF2-40B4-BE49-F238E27FC236}">
                <a16:creationId xmlns:a16="http://schemas.microsoft.com/office/drawing/2014/main" id="{E3399300-22A2-473A-BE63-75A76D228B82}"/>
              </a:ext>
            </a:extLst>
          </p:cNvPr>
          <p:cNvSpPr>
            <a:spLocks noGrp="1"/>
          </p:cNvSpPr>
          <p:nvPr>
            <p:ph type="sldNum" sz="quarter" idx="4"/>
          </p:nvPr>
        </p:nvSpPr>
        <p:spPr/>
        <p:txBody>
          <a:bodyPr/>
          <a:lstStyle/>
          <a:p>
            <a:fld id="{1504101C-439A-4B4A-8615-B63CB065D830}" type="slidenum">
              <a:rPr lang="en-US" smtClean="0"/>
              <a:t>18</a:t>
            </a:fld>
            <a:endParaRPr lang="en-US"/>
          </a:p>
        </p:txBody>
      </p:sp>
    </p:spTree>
    <p:extLst>
      <p:ext uri="{BB962C8B-B14F-4D97-AF65-F5344CB8AC3E}">
        <p14:creationId xmlns:p14="http://schemas.microsoft.com/office/powerpoint/2010/main" val="14040795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B45B2-13A3-418F-8A5A-C9024454B06B}"/>
              </a:ext>
            </a:extLst>
          </p:cNvPr>
          <p:cNvSpPr>
            <a:spLocks noGrp="1"/>
          </p:cNvSpPr>
          <p:nvPr>
            <p:ph type="title"/>
          </p:nvPr>
        </p:nvSpPr>
        <p:spPr/>
        <p:txBody>
          <a:bodyPr/>
          <a:lstStyle/>
          <a:p>
            <a:pPr algn="ctr"/>
            <a:r>
              <a:rPr lang="en-US"/>
              <a:t>Assumptions</a:t>
            </a:r>
          </a:p>
        </p:txBody>
      </p:sp>
      <p:sp>
        <p:nvSpPr>
          <p:cNvPr id="5" name="Rectangle: Rounded Corners 4">
            <a:extLst>
              <a:ext uri="{FF2B5EF4-FFF2-40B4-BE49-F238E27FC236}">
                <a16:creationId xmlns:a16="http://schemas.microsoft.com/office/drawing/2014/main" id="{F68D44B7-0121-4383-807B-BE32182C2429}"/>
              </a:ext>
            </a:extLst>
          </p:cNvPr>
          <p:cNvSpPr/>
          <p:nvPr/>
        </p:nvSpPr>
        <p:spPr>
          <a:xfrm>
            <a:off x="7895264" y="1416515"/>
            <a:ext cx="1962563" cy="1936179"/>
          </a:xfrm>
          <a:prstGeom prst="roundRect">
            <a:avLst/>
          </a:prstGeom>
          <a:solidFill>
            <a:schemeClr val="accent1">
              <a:lumMod val="20000"/>
              <a:lumOff val="80000"/>
            </a:schemeClr>
          </a:solidFill>
          <a:ln w="25400"/>
        </p:spPr>
        <p:style>
          <a:lnRef idx="2">
            <a:schemeClr val="dk1"/>
          </a:lnRef>
          <a:fillRef idx="1">
            <a:schemeClr val="lt1"/>
          </a:fillRef>
          <a:effectRef idx="0">
            <a:schemeClr val="dk1"/>
          </a:effectRef>
          <a:fontRef idx="minor">
            <a:schemeClr val="dk1"/>
          </a:fontRef>
        </p:style>
        <p:txBody>
          <a:bodyPr rtlCol="0" anchor="ctr"/>
          <a:lstStyle/>
          <a:p>
            <a:pPr algn="ctr"/>
            <a:r>
              <a:rPr lang="en-US">
                <a:latin typeface="Source Sans Pro Black" panose="020B0604020202020204" pitchFamily="34" charset="0"/>
                <a:cs typeface="Aharoni" panose="020B0604020202020204" pitchFamily="2" charset="-79"/>
              </a:rPr>
              <a:t>Propulsion</a:t>
            </a:r>
          </a:p>
          <a:p>
            <a:pPr algn="ctr"/>
            <a:endParaRPr lang="en-US"/>
          </a:p>
          <a:p>
            <a:pPr algn="ctr"/>
            <a:endParaRPr lang="en-US"/>
          </a:p>
          <a:p>
            <a:pPr algn="ctr"/>
            <a:endParaRPr lang="en-US"/>
          </a:p>
          <a:p>
            <a:pPr algn="ctr"/>
            <a:endParaRPr lang="en-US"/>
          </a:p>
        </p:txBody>
      </p:sp>
      <p:sp>
        <p:nvSpPr>
          <p:cNvPr id="18" name="Freeform: Shape 17">
            <a:extLst>
              <a:ext uri="{FF2B5EF4-FFF2-40B4-BE49-F238E27FC236}">
                <a16:creationId xmlns:a16="http://schemas.microsoft.com/office/drawing/2014/main" id="{0A8EC67E-6156-426B-8BA2-E0C2B50C7E21}"/>
              </a:ext>
            </a:extLst>
          </p:cNvPr>
          <p:cNvSpPr/>
          <p:nvPr/>
        </p:nvSpPr>
        <p:spPr>
          <a:xfrm>
            <a:off x="8212227" y="2088535"/>
            <a:ext cx="1328636" cy="744749"/>
          </a:xfrm>
          <a:custGeom>
            <a:avLst/>
            <a:gdLst>
              <a:gd name="connsiteX0" fmla="*/ 1209360 w 1328636"/>
              <a:gd name="connsiteY0" fmla="*/ 283845 h 744749"/>
              <a:gd name="connsiteX1" fmla="*/ 1328636 w 1328636"/>
              <a:gd name="connsiteY1" fmla="*/ 664318 h 744749"/>
              <a:gd name="connsiteX2" fmla="*/ 1328636 w 1328636"/>
              <a:gd name="connsiteY2" fmla="*/ 724711 h 744749"/>
              <a:gd name="connsiteX3" fmla="*/ 1238047 w 1328636"/>
              <a:gd name="connsiteY3" fmla="*/ 724711 h 744749"/>
              <a:gd name="connsiteX4" fmla="*/ 1238047 w 1328636"/>
              <a:gd name="connsiteY4" fmla="*/ 664318 h 744749"/>
              <a:gd name="connsiteX5" fmla="*/ 1209360 w 1328636"/>
              <a:gd name="connsiteY5" fmla="*/ 486160 h 744749"/>
              <a:gd name="connsiteX6" fmla="*/ 1153497 w 1328636"/>
              <a:gd name="connsiteY6" fmla="*/ 508807 h 744749"/>
              <a:gd name="connsiteX7" fmla="*/ 1132360 w 1328636"/>
              <a:gd name="connsiteY7" fmla="*/ 452944 h 744749"/>
              <a:gd name="connsiteX8" fmla="*/ 1188223 w 1328636"/>
              <a:gd name="connsiteY8" fmla="*/ 428787 h 744749"/>
              <a:gd name="connsiteX9" fmla="*/ 1144439 w 1328636"/>
              <a:gd name="connsiteY9" fmla="*/ 348767 h 744749"/>
              <a:gd name="connsiteX10" fmla="*/ 1177655 w 1328636"/>
              <a:gd name="connsiteY10" fmla="*/ 166079 h 744749"/>
              <a:gd name="connsiteX11" fmla="*/ 708103 w 1328636"/>
              <a:gd name="connsiteY11" fmla="*/ 723200 h 744749"/>
              <a:gd name="connsiteX12" fmla="*/ 622044 w 1328636"/>
              <a:gd name="connsiteY12" fmla="*/ 730749 h 744749"/>
              <a:gd name="connsiteX13" fmla="*/ 614495 w 1328636"/>
              <a:gd name="connsiteY13" fmla="*/ 644690 h 744749"/>
              <a:gd name="connsiteX14" fmla="*/ 622044 w 1328636"/>
              <a:gd name="connsiteY14" fmla="*/ 637141 h 744749"/>
              <a:gd name="connsiteX15" fmla="*/ 664318 w 1328636"/>
              <a:gd name="connsiteY15" fmla="*/ 0 h 744749"/>
              <a:gd name="connsiteX16" fmla="*/ 1061399 w 1328636"/>
              <a:gd name="connsiteY16" fmla="*/ 132864 h 744749"/>
              <a:gd name="connsiteX17" fmla="*/ 996477 w 1328636"/>
              <a:gd name="connsiteY17" fmla="*/ 197786 h 744749"/>
              <a:gd name="connsiteX18" fmla="*/ 916457 w 1328636"/>
              <a:gd name="connsiteY18" fmla="*/ 149472 h 744749"/>
              <a:gd name="connsiteX19" fmla="*/ 893810 w 1328636"/>
              <a:gd name="connsiteY19" fmla="*/ 205335 h 744749"/>
              <a:gd name="connsiteX20" fmla="*/ 837947 w 1328636"/>
              <a:gd name="connsiteY20" fmla="*/ 181178 h 744749"/>
              <a:gd name="connsiteX21" fmla="*/ 860594 w 1328636"/>
              <a:gd name="connsiteY21" fmla="*/ 126824 h 744749"/>
              <a:gd name="connsiteX22" fmla="*/ 694514 w 1328636"/>
              <a:gd name="connsiteY22" fmla="*/ 92099 h 744749"/>
              <a:gd name="connsiteX23" fmla="*/ 694514 w 1328636"/>
              <a:gd name="connsiteY23" fmla="*/ 152491 h 744749"/>
              <a:gd name="connsiteX24" fmla="*/ 664318 w 1328636"/>
              <a:gd name="connsiteY24" fmla="*/ 150981 h 744749"/>
              <a:gd name="connsiteX25" fmla="*/ 634122 w 1328636"/>
              <a:gd name="connsiteY25" fmla="*/ 152491 h 744749"/>
              <a:gd name="connsiteX26" fmla="*/ 634122 w 1328636"/>
              <a:gd name="connsiteY26" fmla="*/ 92099 h 744749"/>
              <a:gd name="connsiteX27" fmla="*/ 468042 w 1328636"/>
              <a:gd name="connsiteY27" fmla="*/ 125315 h 744749"/>
              <a:gd name="connsiteX28" fmla="*/ 490689 w 1328636"/>
              <a:gd name="connsiteY28" fmla="*/ 181178 h 744749"/>
              <a:gd name="connsiteX29" fmla="*/ 434826 w 1328636"/>
              <a:gd name="connsiteY29" fmla="*/ 205335 h 744749"/>
              <a:gd name="connsiteX30" fmla="*/ 412179 w 1328636"/>
              <a:gd name="connsiteY30" fmla="*/ 149472 h 744749"/>
              <a:gd name="connsiteX31" fmla="*/ 273276 w 1328636"/>
              <a:gd name="connsiteY31" fmla="*/ 246100 h 744749"/>
              <a:gd name="connsiteX32" fmla="*/ 315551 w 1328636"/>
              <a:gd name="connsiteY32" fmla="*/ 288374 h 744749"/>
              <a:gd name="connsiteX33" fmla="*/ 273276 w 1328636"/>
              <a:gd name="connsiteY33" fmla="*/ 332159 h 744749"/>
              <a:gd name="connsiteX34" fmla="*/ 231001 w 1328636"/>
              <a:gd name="connsiteY34" fmla="*/ 289884 h 744749"/>
              <a:gd name="connsiteX35" fmla="*/ 140413 w 1328636"/>
              <a:gd name="connsiteY35" fmla="*/ 430297 h 744749"/>
              <a:gd name="connsiteX36" fmla="*/ 196276 w 1328636"/>
              <a:gd name="connsiteY36" fmla="*/ 452944 h 744749"/>
              <a:gd name="connsiteX37" fmla="*/ 175138 w 1328636"/>
              <a:gd name="connsiteY37" fmla="*/ 508807 h 744749"/>
              <a:gd name="connsiteX38" fmla="*/ 119275 w 1328636"/>
              <a:gd name="connsiteY38" fmla="*/ 486160 h 744749"/>
              <a:gd name="connsiteX39" fmla="*/ 90589 w 1328636"/>
              <a:gd name="connsiteY39" fmla="*/ 664318 h 744749"/>
              <a:gd name="connsiteX40" fmla="*/ 90589 w 1328636"/>
              <a:gd name="connsiteY40" fmla="*/ 724711 h 744749"/>
              <a:gd name="connsiteX41" fmla="*/ 0 w 1328636"/>
              <a:gd name="connsiteY41" fmla="*/ 724711 h 744749"/>
              <a:gd name="connsiteX42" fmla="*/ 0 w 1328636"/>
              <a:gd name="connsiteY42" fmla="*/ 664318 h 744749"/>
              <a:gd name="connsiteX43" fmla="*/ 664318 w 1328636"/>
              <a:gd name="connsiteY43" fmla="*/ 0 h 74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328636" h="744749">
                <a:moveTo>
                  <a:pt x="1209360" y="283845"/>
                </a:moveTo>
                <a:cubicBezTo>
                  <a:pt x="1284851" y="392552"/>
                  <a:pt x="1328636" y="522396"/>
                  <a:pt x="1328636" y="664318"/>
                </a:cubicBezTo>
                <a:lnTo>
                  <a:pt x="1328636" y="724711"/>
                </a:lnTo>
                <a:lnTo>
                  <a:pt x="1238047" y="724711"/>
                </a:lnTo>
                <a:lnTo>
                  <a:pt x="1238047" y="664318"/>
                </a:lnTo>
                <a:cubicBezTo>
                  <a:pt x="1238047" y="602416"/>
                  <a:pt x="1227478" y="542023"/>
                  <a:pt x="1209360" y="486160"/>
                </a:cubicBezTo>
                <a:lnTo>
                  <a:pt x="1153497" y="508807"/>
                </a:lnTo>
                <a:cubicBezTo>
                  <a:pt x="1147458" y="490689"/>
                  <a:pt x="1139909" y="471062"/>
                  <a:pt x="1132360" y="452944"/>
                </a:cubicBezTo>
                <a:lnTo>
                  <a:pt x="1188223" y="428787"/>
                </a:lnTo>
                <a:cubicBezTo>
                  <a:pt x="1176145" y="401610"/>
                  <a:pt x="1161046" y="374434"/>
                  <a:pt x="1144439" y="348767"/>
                </a:cubicBezTo>
                <a:close/>
                <a:moveTo>
                  <a:pt x="1177655" y="166079"/>
                </a:moveTo>
                <a:lnTo>
                  <a:pt x="708103" y="723200"/>
                </a:lnTo>
                <a:cubicBezTo>
                  <a:pt x="685456" y="748867"/>
                  <a:pt x="647710" y="751887"/>
                  <a:pt x="622044" y="730749"/>
                </a:cubicBezTo>
                <a:cubicBezTo>
                  <a:pt x="596377" y="708102"/>
                  <a:pt x="593357" y="670357"/>
                  <a:pt x="614495" y="644690"/>
                </a:cubicBezTo>
                <a:cubicBezTo>
                  <a:pt x="617514" y="641670"/>
                  <a:pt x="619024" y="638651"/>
                  <a:pt x="622044" y="637141"/>
                </a:cubicBezTo>
                <a:close/>
                <a:moveTo>
                  <a:pt x="664318" y="0"/>
                </a:moveTo>
                <a:cubicBezTo>
                  <a:pt x="813790" y="0"/>
                  <a:pt x="951183" y="49824"/>
                  <a:pt x="1061399" y="132864"/>
                </a:cubicBezTo>
                <a:lnTo>
                  <a:pt x="996477" y="197786"/>
                </a:lnTo>
                <a:cubicBezTo>
                  <a:pt x="970810" y="179668"/>
                  <a:pt x="945143" y="163060"/>
                  <a:pt x="916457" y="149472"/>
                </a:cubicBezTo>
                <a:lnTo>
                  <a:pt x="893810" y="205335"/>
                </a:lnTo>
                <a:cubicBezTo>
                  <a:pt x="875692" y="196276"/>
                  <a:pt x="857574" y="188727"/>
                  <a:pt x="837947" y="181178"/>
                </a:cubicBezTo>
                <a:lnTo>
                  <a:pt x="860594" y="126824"/>
                </a:lnTo>
                <a:cubicBezTo>
                  <a:pt x="809260" y="107197"/>
                  <a:pt x="753397" y="95118"/>
                  <a:pt x="694514" y="92099"/>
                </a:cubicBezTo>
                <a:lnTo>
                  <a:pt x="694514" y="152491"/>
                </a:lnTo>
                <a:cubicBezTo>
                  <a:pt x="683946" y="150981"/>
                  <a:pt x="674887" y="150981"/>
                  <a:pt x="664318" y="150981"/>
                </a:cubicBezTo>
                <a:cubicBezTo>
                  <a:pt x="653749" y="150981"/>
                  <a:pt x="644690" y="152491"/>
                  <a:pt x="634122" y="152491"/>
                </a:cubicBezTo>
                <a:lnTo>
                  <a:pt x="634122" y="92099"/>
                </a:lnTo>
                <a:cubicBezTo>
                  <a:pt x="575239" y="95118"/>
                  <a:pt x="519376" y="105687"/>
                  <a:pt x="468042" y="125315"/>
                </a:cubicBezTo>
                <a:lnTo>
                  <a:pt x="490689" y="181178"/>
                </a:lnTo>
                <a:cubicBezTo>
                  <a:pt x="471062" y="188727"/>
                  <a:pt x="452944" y="196276"/>
                  <a:pt x="434826" y="205335"/>
                </a:cubicBezTo>
                <a:lnTo>
                  <a:pt x="412179" y="149472"/>
                </a:lnTo>
                <a:cubicBezTo>
                  <a:pt x="360845" y="175138"/>
                  <a:pt x="314041" y="208354"/>
                  <a:pt x="273276" y="246100"/>
                </a:cubicBezTo>
                <a:lnTo>
                  <a:pt x="315551" y="288374"/>
                </a:lnTo>
                <a:cubicBezTo>
                  <a:pt x="300453" y="301963"/>
                  <a:pt x="286865" y="317061"/>
                  <a:pt x="273276" y="332159"/>
                </a:cubicBezTo>
                <a:lnTo>
                  <a:pt x="231001" y="289884"/>
                </a:lnTo>
                <a:cubicBezTo>
                  <a:pt x="194766" y="330649"/>
                  <a:pt x="163060" y="378963"/>
                  <a:pt x="140413" y="430297"/>
                </a:cubicBezTo>
                <a:lnTo>
                  <a:pt x="196276" y="452944"/>
                </a:lnTo>
                <a:cubicBezTo>
                  <a:pt x="188727" y="471062"/>
                  <a:pt x="181178" y="489180"/>
                  <a:pt x="175138" y="508807"/>
                </a:cubicBezTo>
                <a:lnTo>
                  <a:pt x="119275" y="486160"/>
                </a:lnTo>
                <a:cubicBezTo>
                  <a:pt x="101158" y="542023"/>
                  <a:pt x="90589" y="602416"/>
                  <a:pt x="90589" y="664318"/>
                </a:cubicBezTo>
                <a:lnTo>
                  <a:pt x="90589" y="724711"/>
                </a:lnTo>
                <a:lnTo>
                  <a:pt x="0" y="724711"/>
                </a:lnTo>
                <a:lnTo>
                  <a:pt x="0" y="664318"/>
                </a:lnTo>
                <a:cubicBezTo>
                  <a:pt x="0" y="297433"/>
                  <a:pt x="297433" y="0"/>
                  <a:pt x="664318" y="0"/>
                </a:cubicBezTo>
                <a:close/>
              </a:path>
            </a:pathLst>
          </a:custGeom>
          <a:solidFill>
            <a:srgbClr val="000000"/>
          </a:solidFill>
          <a:ln w="15081" cap="flat">
            <a:noFill/>
            <a:prstDash val="solid"/>
            <a:miter/>
          </a:ln>
        </p:spPr>
        <p:txBody>
          <a:bodyPr rtlCol="0" anchor="ctr"/>
          <a:lstStyle/>
          <a:p>
            <a:endParaRPr lang="en-US"/>
          </a:p>
        </p:txBody>
      </p:sp>
      <p:sp>
        <p:nvSpPr>
          <p:cNvPr id="26" name="Rectangle: Rounded Corners 25">
            <a:extLst>
              <a:ext uri="{FF2B5EF4-FFF2-40B4-BE49-F238E27FC236}">
                <a16:creationId xmlns:a16="http://schemas.microsoft.com/office/drawing/2014/main" id="{7DA6923D-7E79-40CB-907B-5434A53C2448}"/>
              </a:ext>
            </a:extLst>
          </p:cNvPr>
          <p:cNvSpPr/>
          <p:nvPr/>
        </p:nvSpPr>
        <p:spPr>
          <a:xfrm>
            <a:off x="10036140" y="2460910"/>
            <a:ext cx="1962563" cy="1936179"/>
          </a:xfrm>
          <a:prstGeom prst="roundRect">
            <a:avLst/>
          </a:prstGeom>
          <a:solidFill>
            <a:schemeClr val="accent6">
              <a:lumMod val="20000"/>
              <a:lumOff val="80000"/>
            </a:schemeClr>
          </a:solidFill>
          <a:ln w="25400"/>
        </p:spPr>
        <p:style>
          <a:lnRef idx="2">
            <a:schemeClr val="dk1"/>
          </a:lnRef>
          <a:fillRef idx="1">
            <a:schemeClr val="lt1"/>
          </a:fillRef>
          <a:effectRef idx="0">
            <a:schemeClr val="dk1"/>
          </a:effectRef>
          <a:fontRef idx="minor">
            <a:schemeClr val="dk1"/>
          </a:fontRef>
        </p:style>
        <p:txBody>
          <a:bodyPr rtlCol="0" anchor="ctr"/>
          <a:lstStyle/>
          <a:p>
            <a:pPr algn="ctr"/>
            <a:r>
              <a:rPr lang="en-US">
                <a:latin typeface="Source Sans Pro Black" panose="020B0604020202020204" pitchFamily="34" charset="0"/>
                <a:cs typeface="Aharoni" panose="020B0604020202020204" pitchFamily="2" charset="-79"/>
              </a:rPr>
              <a:t>Deployment</a:t>
            </a:r>
          </a:p>
          <a:p>
            <a:pPr algn="ctr"/>
            <a:endParaRPr lang="en-US"/>
          </a:p>
          <a:p>
            <a:pPr algn="ctr"/>
            <a:endParaRPr lang="en-US"/>
          </a:p>
          <a:p>
            <a:pPr algn="ctr"/>
            <a:endParaRPr lang="en-US"/>
          </a:p>
          <a:p>
            <a:pPr algn="ctr"/>
            <a:endParaRPr lang="en-US"/>
          </a:p>
        </p:txBody>
      </p:sp>
      <p:sp>
        <p:nvSpPr>
          <p:cNvPr id="27" name="Rectangle: Rounded Corners 26">
            <a:extLst>
              <a:ext uri="{FF2B5EF4-FFF2-40B4-BE49-F238E27FC236}">
                <a16:creationId xmlns:a16="http://schemas.microsoft.com/office/drawing/2014/main" id="{B65AB567-A47E-4E88-B8FE-1BE6243B456B}"/>
              </a:ext>
            </a:extLst>
          </p:cNvPr>
          <p:cNvSpPr/>
          <p:nvPr/>
        </p:nvSpPr>
        <p:spPr>
          <a:xfrm>
            <a:off x="7761698" y="3664097"/>
            <a:ext cx="1962563" cy="1936179"/>
          </a:xfrm>
          <a:prstGeom prst="roundRect">
            <a:avLst/>
          </a:prstGeom>
          <a:solidFill>
            <a:schemeClr val="tx2">
              <a:lumMod val="20000"/>
              <a:lumOff val="80000"/>
            </a:schemeClr>
          </a:solidFill>
          <a:ln w="25400"/>
        </p:spPr>
        <p:style>
          <a:lnRef idx="2">
            <a:schemeClr val="dk1"/>
          </a:lnRef>
          <a:fillRef idx="1">
            <a:schemeClr val="lt1"/>
          </a:fillRef>
          <a:effectRef idx="0">
            <a:schemeClr val="dk1"/>
          </a:effectRef>
          <a:fontRef idx="minor">
            <a:schemeClr val="dk1"/>
          </a:fontRef>
        </p:style>
        <p:txBody>
          <a:bodyPr rtlCol="0" anchor="ctr"/>
          <a:lstStyle/>
          <a:p>
            <a:pPr algn="ctr"/>
            <a:r>
              <a:rPr lang="en-US">
                <a:latin typeface="Source Sans Pro Black" panose="020B0604020202020204" pitchFamily="34" charset="0"/>
                <a:cs typeface="Aharoni" panose="020B0604020202020204" pitchFamily="2" charset="-79"/>
              </a:rPr>
              <a:t>Storage</a:t>
            </a:r>
          </a:p>
          <a:p>
            <a:pPr algn="ctr"/>
            <a:endParaRPr lang="en-US"/>
          </a:p>
          <a:p>
            <a:pPr algn="ctr"/>
            <a:endParaRPr lang="en-US"/>
          </a:p>
          <a:p>
            <a:pPr algn="ctr"/>
            <a:endParaRPr lang="en-US"/>
          </a:p>
          <a:p>
            <a:pPr algn="ctr"/>
            <a:endParaRPr lang="en-US"/>
          </a:p>
        </p:txBody>
      </p:sp>
      <p:pic>
        <p:nvPicPr>
          <p:cNvPr id="12" name="Graphic 11" descr="Box with solid fill">
            <a:extLst>
              <a:ext uri="{FF2B5EF4-FFF2-40B4-BE49-F238E27FC236}">
                <a16:creationId xmlns:a16="http://schemas.microsoft.com/office/drawing/2014/main" id="{DC74AC88-BCCD-4672-AF3D-2DFF705BB17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80197" y="4228305"/>
            <a:ext cx="1325563" cy="1325563"/>
          </a:xfrm>
          <a:prstGeom prst="rect">
            <a:avLst/>
          </a:prstGeom>
        </p:spPr>
      </p:pic>
      <p:grpSp>
        <p:nvGrpSpPr>
          <p:cNvPr id="9" name="Group 8">
            <a:extLst>
              <a:ext uri="{FF2B5EF4-FFF2-40B4-BE49-F238E27FC236}">
                <a16:creationId xmlns:a16="http://schemas.microsoft.com/office/drawing/2014/main" id="{57624BB7-AC77-4945-9776-56EAE18C0A1D}"/>
              </a:ext>
            </a:extLst>
          </p:cNvPr>
          <p:cNvGrpSpPr/>
          <p:nvPr/>
        </p:nvGrpSpPr>
        <p:grpSpPr>
          <a:xfrm>
            <a:off x="10376421" y="2997650"/>
            <a:ext cx="1281999" cy="1146261"/>
            <a:chOff x="1289338" y="3451861"/>
            <a:chExt cx="1281999" cy="1146261"/>
          </a:xfrm>
        </p:grpSpPr>
        <p:pic>
          <p:nvPicPr>
            <p:cNvPr id="22" name="Graphic 21" descr="Arrow: Clockwise curve with solid fill">
              <a:extLst>
                <a:ext uri="{FF2B5EF4-FFF2-40B4-BE49-F238E27FC236}">
                  <a16:creationId xmlns:a16="http://schemas.microsoft.com/office/drawing/2014/main" id="{EFF99127-193B-46AA-8056-11494673DD1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3396832">
              <a:off x="1656937" y="3507581"/>
              <a:ext cx="914400" cy="914400"/>
            </a:xfrm>
            <a:prstGeom prst="rect">
              <a:avLst/>
            </a:prstGeom>
          </p:spPr>
        </p:pic>
        <p:pic>
          <p:nvPicPr>
            <p:cNvPr id="20" name="Graphic 19" descr="Airplane with solid fill">
              <a:extLst>
                <a:ext uri="{FF2B5EF4-FFF2-40B4-BE49-F238E27FC236}">
                  <a16:creationId xmlns:a16="http://schemas.microsoft.com/office/drawing/2014/main" id="{CE3147F9-6EEC-4809-91A4-92861DA227E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89338" y="3451861"/>
              <a:ext cx="1146261" cy="1146261"/>
            </a:xfrm>
            <a:prstGeom prst="rect">
              <a:avLst/>
            </a:prstGeom>
          </p:spPr>
        </p:pic>
      </p:grpSp>
      <p:pic>
        <p:nvPicPr>
          <p:cNvPr id="33" name="Graphic 32" descr="Add with solid fill">
            <a:extLst>
              <a:ext uri="{FF2B5EF4-FFF2-40B4-BE49-F238E27FC236}">
                <a16:creationId xmlns:a16="http://schemas.microsoft.com/office/drawing/2014/main" id="{8DC9FFBC-F88E-4383-8F5C-0B4E778AD5F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722285">
            <a:off x="7277683" y="757956"/>
            <a:ext cx="3197723" cy="3197723"/>
          </a:xfrm>
          <a:prstGeom prst="rect">
            <a:avLst/>
          </a:prstGeom>
        </p:spPr>
      </p:pic>
      <p:pic>
        <p:nvPicPr>
          <p:cNvPr id="21" name="Graphic 20" descr="Add with solid fill">
            <a:extLst>
              <a:ext uri="{FF2B5EF4-FFF2-40B4-BE49-F238E27FC236}">
                <a16:creationId xmlns:a16="http://schemas.microsoft.com/office/drawing/2014/main" id="{17EBFD19-8CE8-4715-9CF1-7C87C8B2B4C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722285">
            <a:off x="7144117" y="3033324"/>
            <a:ext cx="3197723" cy="3197723"/>
          </a:xfrm>
          <a:prstGeom prst="rect">
            <a:avLst/>
          </a:prstGeom>
        </p:spPr>
      </p:pic>
      <p:pic>
        <p:nvPicPr>
          <p:cNvPr id="23" name="Graphic 22" descr="Add with solid fill">
            <a:extLst>
              <a:ext uri="{FF2B5EF4-FFF2-40B4-BE49-F238E27FC236}">
                <a16:creationId xmlns:a16="http://schemas.microsoft.com/office/drawing/2014/main" id="{924B0F1E-AC1C-430B-BCC3-58C452B7C71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722285">
            <a:off x="9405200" y="1830137"/>
            <a:ext cx="3197723" cy="3197723"/>
          </a:xfrm>
          <a:prstGeom prst="rect">
            <a:avLst/>
          </a:prstGeom>
        </p:spPr>
      </p:pic>
      <p:sp>
        <p:nvSpPr>
          <p:cNvPr id="11" name="TextBox 10">
            <a:extLst>
              <a:ext uri="{FF2B5EF4-FFF2-40B4-BE49-F238E27FC236}">
                <a16:creationId xmlns:a16="http://schemas.microsoft.com/office/drawing/2014/main" id="{E64318D2-ADEA-4F34-B4C7-FD8DFAC43159}"/>
              </a:ext>
            </a:extLst>
          </p:cNvPr>
          <p:cNvSpPr txBox="1"/>
          <p:nvPr/>
        </p:nvSpPr>
        <p:spPr>
          <a:xfrm>
            <a:off x="753858" y="1584351"/>
            <a:ext cx="7085758" cy="3785652"/>
          </a:xfrm>
          <a:prstGeom prst="rect">
            <a:avLst/>
          </a:prstGeom>
          <a:noFill/>
        </p:spPr>
        <p:txBody>
          <a:bodyPr wrap="square" rtlCol="0">
            <a:spAutoFit/>
          </a:bodyPr>
          <a:lstStyle/>
          <a:p>
            <a:r>
              <a:rPr lang="en-US" sz="2000" b="0" i="0">
                <a:solidFill>
                  <a:srgbClr val="000000"/>
                </a:solidFill>
                <a:effectLst/>
                <a:latin typeface="Times New Roman" panose="02020603050405020304" pitchFamily="18" charset="0"/>
              </a:rPr>
              <a:t>It is assumed that:</a:t>
            </a:r>
          </a:p>
          <a:p>
            <a:endParaRPr lang="en-US" sz="2000" b="0" i="0">
              <a:solidFill>
                <a:srgbClr val="000000"/>
              </a:solidFill>
              <a:effectLst/>
              <a:latin typeface="Times New Roman" panose="02020603050405020304" pitchFamily="18" charset="0"/>
            </a:endParaRPr>
          </a:p>
          <a:p>
            <a:pPr>
              <a:lnSpc>
                <a:spcPct val="150000"/>
              </a:lnSpc>
            </a:pPr>
            <a:r>
              <a:rPr lang="en-US" sz="2000">
                <a:solidFill>
                  <a:srgbClr val="000000"/>
                </a:solidFill>
                <a:latin typeface="Times New Roman" panose="02020603050405020304" pitchFamily="18" charset="0"/>
              </a:rPr>
              <a:t>P</a:t>
            </a:r>
            <a:r>
              <a:rPr lang="en-US" sz="2000" b="0" i="0">
                <a:solidFill>
                  <a:srgbClr val="000000"/>
                </a:solidFill>
                <a:effectLst/>
                <a:latin typeface="Times New Roman" panose="02020603050405020304" pitchFamily="18" charset="0"/>
              </a:rPr>
              <a:t>rojectile deployment</a:t>
            </a:r>
          </a:p>
          <a:p>
            <a:pPr>
              <a:lnSpc>
                <a:spcPct val="150000"/>
              </a:lnSpc>
            </a:pPr>
            <a:r>
              <a:rPr lang="en-US" sz="2000">
                <a:solidFill>
                  <a:srgbClr val="000000"/>
                </a:solidFill>
                <a:latin typeface="Times New Roman" panose="02020603050405020304" pitchFamily="18" charset="0"/>
              </a:rPr>
              <a:t>E</a:t>
            </a:r>
            <a:r>
              <a:rPr lang="en-US" sz="2000" b="0" i="0">
                <a:solidFill>
                  <a:srgbClr val="000000"/>
                </a:solidFill>
                <a:effectLst/>
                <a:latin typeface="Times New Roman" panose="02020603050405020304" pitchFamily="18" charset="0"/>
              </a:rPr>
              <a:t>ntailing storage</a:t>
            </a:r>
          </a:p>
          <a:p>
            <a:pPr>
              <a:lnSpc>
                <a:spcPct val="150000"/>
              </a:lnSpc>
            </a:pPr>
            <a:r>
              <a:rPr lang="en-US" sz="2000" b="0" i="0">
                <a:solidFill>
                  <a:srgbClr val="000000"/>
                </a:solidFill>
                <a:effectLst/>
                <a:latin typeface="Times New Roman" panose="02020603050405020304" pitchFamily="18" charset="0"/>
              </a:rPr>
              <a:t>Transportation</a:t>
            </a:r>
          </a:p>
          <a:p>
            <a:pPr>
              <a:lnSpc>
                <a:spcPct val="150000"/>
              </a:lnSpc>
            </a:pPr>
            <a:r>
              <a:rPr lang="en-US" sz="2000">
                <a:solidFill>
                  <a:srgbClr val="000000"/>
                </a:solidFill>
                <a:latin typeface="Times New Roman" panose="02020603050405020304" pitchFamily="18" charset="0"/>
              </a:rPr>
              <a:t>I</a:t>
            </a:r>
            <a:r>
              <a:rPr lang="en-US" sz="2000" b="0" i="0">
                <a:solidFill>
                  <a:srgbClr val="000000"/>
                </a:solidFill>
                <a:effectLst/>
                <a:latin typeface="Times New Roman" panose="02020603050405020304" pitchFamily="18" charset="0"/>
              </a:rPr>
              <a:t>nitial launch</a:t>
            </a:r>
          </a:p>
          <a:p>
            <a:endParaRPr lang="en-US" sz="2000" b="0" i="0">
              <a:solidFill>
                <a:srgbClr val="000000"/>
              </a:solidFill>
              <a:effectLst/>
              <a:latin typeface="Times New Roman" panose="02020603050405020304" pitchFamily="18" charset="0"/>
            </a:endParaRPr>
          </a:p>
          <a:p>
            <a:r>
              <a:rPr lang="en-US" sz="2000" b="0" i="0">
                <a:solidFill>
                  <a:srgbClr val="000000"/>
                </a:solidFill>
                <a:effectLst/>
                <a:latin typeface="Times New Roman" panose="02020603050405020304" pitchFamily="18" charset="0"/>
              </a:rPr>
              <a:t>will be facilitated by technologies already implemented in the projectile. It is also assumed that the projectile will remain within earth’s atmospheric conditions for its use. </a:t>
            </a:r>
            <a:endParaRPr lang="en-US" sz="2000"/>
          </a:p>
        </p:txBody>
      </p:sp>
      <p:sp>
        <p:nvSpPr>
          <p:cNvPr id="3" name="Slide Number Placeholder 2">
            <a:extLst>
              <a:ext uri="{FF2B5EF4-FFF2-40B4-BE49-F238E27FC236}">
                <a16:creationId xmlns:a16="http://schemas.microsoft.com/office/drawing/2014/main" id="{F302EF82-8752-4117-9BB2-BF06423F0259}"/>
              </a:ext>
            </a:extLst>
          </p:cNvPr>
          <p:cNvSpPr>
            <a:spLocks noGrp="1"/>
          </p:cNvSpPr>
          <p:nvPr>
            <p:ph type="sldNum" sz="quarter" idx="4"/>
          </p:nvPr>
        </p:nvSpPr>
        <p:spPr/>
        <p:txBody>
          <a:bodyPr/>
          <a:lstStyle/>
          <a:p>
            <a:fld id="{1504101C-439A-4B4A-8615-B63CB065D830}" type="slidenum">
              <a:rPr lang="en-US" smtClean="0"/>
              <a:t>19</a:t>
            </a:fld>
            <a:endParaRPr lang="en-US"/>
          </a:p>
        </p:txBody>
      </p:sp>
    </p:spTree>
    <p:extLst>
      <p:ext uri="{BB962C8B-B14F-4D97-AF65-F5344CB8AC3E}">
        <p14:creationId xmlns:p14="http://schemas.microsoft.com/office/powerpoint/2010/main" val="151793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a suit and tie&#10;&#10;Description automatically generated with medium confidence">
            <a:extLst>
              <a:ext uri="{FF2B5EF4-FFF2-40B4-BE49-F238E27FC236}">
                <a16:creationId xmlns:a16="http://schemas.microsoft.com/office/drawing/2014/main" id="{CE6B719A-E4E7-4BFB-B4AF-E8379E9B95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3211" y="1424604"/>
            <a:ext cx="2012171" cy="3018257"/>
          </a:xfrm>
          <a:prstGeom prst="roundRect">
            <a:avLst/>
          </a:prstGeom>
          <a:ln w="28575">
            <a:solidFill>
              <a:schemeClr val="accent5"/>
            </a:solidFill>
          </a:ln>
        </p:spPr>
      </p:pic>
      <p:sp>
        <p:nvSpPr>
          <p:cNvPr id="2" name="Title 1">
            <a:extLst>
              <a:ext uri="{FF2B5EF4-FFF2-40B4-BE49-F238E27FC236}">
                <a16:creationId xmlns:a16="http://schemas.microsoft.com/office/drawing/2014/main" id="{146E4FC1-36DB-4B13-A790-2E147FECB792}"/>
              </a:ext>
            </a:extLst>
          </p:cNvPr>
          <p:cNvSpPr>
            <a:spLocks noGrp="1"/>
          </p:cNvSpPr>
          <p:nvPr>
            <p:ph type="title"/>
          </p:nvPr>
        </p:nvSpPr>
        <p:spPr>
          <a:xfrm>
            <a:off x="838200" y="346271"/>
            <a:ext cx="10515600" cy="1325563"/>
          </a:xfrm>
        </p:spPr>
        <p:txBody>
          <a:bodyPr>
            <a:normAutofit/>
          </a:bodyPr>
          <a:lstStyle/>
          <a:p>
            <a:pPr algn="ctr"/>
            <a:r>
              <a:rPr lang="en-US">
                <a:solidFill>
                  <a:schemeClr val="tx1"/>
                </a:solidFill>
                <a:latin typeface="Helvetica" pitchFamily="2" charset="0"/>
              </a:rPr>
              <a:t>Team 504 Introductions</a:t>
            </a:r>
          </a:p>
        </p:txBody>
      </p:sp>
      <p:sp>
        <p:nvSpPr>
          <p:cNvPr id="8" name="Content Placeholder 7">
            <a:extLst>
              <a:ext uri="{FF2B5EF4-FFF2-40B4-BE49-F238E27FC236}">
                <a16:creationId xmlns:a16="http://schemas.microsoft.com/office/drawing/2014/main" id="{32BA1CD4-BF90-40BC-9B11-E722DC5B87A7}"/>
              </a:ext>
            </a:extLst>
          </p:cNvPr>
          <p:cNvSpPr>
            <a:spLocks noGrp="1"/>
          </p:cNvSpPr>
          <p:nvPr>
            <p:ph sz="quarter" idx="11"/>
          </p:nvPr>
        </p:nvSpPr>
        <p:spPr/>
        <p:txBody>
          <a:bodyPr/>
          <a:lstStyle/>
          <a:p>
            <a:r>
              <a:rPr lang="en-US"/>
              <a:t>Jed Fazler</a:t>
            </a:r>
          </a:p>
        </p:txBody>
      </p:sp>
      <p:pic>
        <p:nvPicPr>
          <p:cNvPr id="16" name="Picture 15" descr="A person wearing a suit and tie&#10;&#10;Description automatically generated with medium confidence">
            <a:extLst>
              <a:ext uri="{FF2B5EF4-FFF2-40B4-BE49-F238E27FC236}">
                <a16:creationId xmlns:a16="http://schemas.microsoft.com/office/drawing/2014/main" id="{46A61D98-55EE-4C7C-8209-325BF221C3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2699" y="1425341"/>
            <a:ext cx="2011680" cy="3018256"/>
          </a:xfrm>
          <a:prstGeom prst="roundRect">
            <a:avLst/>
          </a:prstGeom>
          <a:ln w="28575">
            <a:solidFill>
              <a:schemeClr val="accent5"/>
            </a:solidFill>
          </a:ln>
        </p:spPr>
      </p:pic>
      <p:pic>
        <p:nvPicPr>
          <p:cNvPr id="24" name="Picture 23" descr="A person in a suit&#10;&#10;Description automatically generated with medium confidence">
            <a:extLst>
              <a:ext uri="{FF2B5EF4-FFF2-40B4-BE49-F238E27FC236}">
                <a16:creationId xmlns:a16="http://schemas.microsoft.com/office/drawing/2014/main" id="{D10E4BF4-9CFC-4487-BE47-86337CF2AC23}"/>
              </a:ext>
            </a:extLst>
          </p:cNvPr>
          <p:cNvPicPr>
            <a:picLocks noChangeAspect="1"/>
          </p:cNvPicPr>
          <p:nvPr/>
        </p:nvPicPr>
        <p:blipFill rotWithShape="1">
          <a:blip r:embed="rId4">
            <a:extLst>
              <a:ext uri="{28A0092B-C50C-407E-A947-70E740481C1C}">
                <a14:useLocalDpi xmlns:a14="http://schemas.microsoft.com/office/drawing/2010/main" val="0"/>
              </a:ext>
            </a:extLst>
          </a:blip>
          <a:srcRect l="15086" t="365" r="15445" b="144"/>
          <a:stretch/>
        </p:blipFill>
        <p:spPr>
          <a:xfrm>
            <a:off x="3664467" y="1426077"/>
            <a:ext cx="2011189" cy="3017520"/>
          </a:xfrm>
          <a:prstGeom prst="roundRect">
            <a:avLst/>
          </a:prstGeom>
          <a:ln w="28575">
            <a:solidFill>
              <a:schemeClr val="accent5"/>
            </a:solidFill>
          </a:ln>
        </p:spPr>
      </p:pic>
      <p:sp>
        <p:nvSpPr>
          <p:cNvPr id="9" name="Rectangle: Rounded Corners 8">
            <a:extLst>
              <a:ext uri="{FF2B5EF4-FFF2-40B4-BE49-F238E27FC236}">
                <a16:creationId xmlns:a16="http://schemas.microsoft.com/office/drawing/2014/main" id="{6F060093-55C4-47DA-BFAE-B6BCE05920B9}"/>
              </a:ext>
            </a:extLst>
          </p:cNvPr>
          <p:cNvSpPr/>
          <p:nvPr/>
        </p:nvSpPr>
        <p:spPr>
          <a:xfrm>
            <a:off x="3664466" y="4656411"/>
            <a:ext cx="2011189" cy="633392"/>
          </a:xfrm>
          <a:prstGeom prst="roundRect">
            <a:avLst/>
          </a:prstGeom>
          <a:solidFill>
            <a:schemeClr val="accent6"/>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Helvetica" panose="020B0604020202020204" pitchFamily="34" charset="0"/>
                <a:cs typeface="Helvetica" panose="020B0604020202020204" pitchFamily="34" charset="0"/>
              </a:rPr>
              <a:t>Noah Moffeit</a:t>
            </a:r>
          </a:p>
          <a:p>
            <a:pPr algn="ctr"/>
            <a:r>
              <a:rPr lang="en-US" sz="1600">
                <a:latin typeface="Helvetica" panose="020B0604020202020204" pitchFamily="34" charset="0"/>
                <a:cs typeface="Helvetica" panose="020B0604020202020204" pitchFamily="34" charset="0"/>
              </a:rPr>
              <a:t>Test Engineer</a:t>
            </a:r>
          </a:p>
        </p:txBody>
      </p:sp>
      <p:sp>
        <p:nvSpPr>
          <p:cNvPr id="10" name="Rectangle: Rounded Corners 9">
            <a:extLst>
              <a:ext uri="{FF2B5EF4-FFF2-40B4-BE49-F238E27FC236}">
                <a16:creationId xmlns:a16="http://schemas.microsoft.com/office/drawing/2014/main" id="{7896AA5E-5DE5-4C6C-B438-98203BF15DFF}"/>
              </a:ext>
            </a:extLst>
          </p:cNvPr>
          <p:cNvSpPr/>
          <p:nvPr/>
        </p:nvSpPr>
        <p:spPr>
          <a:xfrm>
            <a:off x="9092699" y="4656411"/>
            <a:ext cx="2011189" cy="633392"/>
          </a:xfrm>
          <a:prstGeom prst="roundRect">
            <a:avLst/>
          </a:prstGeom>
          <a:solidFill>
            <a:schemeClr val="accent6"/>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Helvetica" panose="020B0604020202020204" pitchFamily="34" charset="0"/>
                <a:cs typeface="Helvetica" panose="020B0604020202020204" pitchFamily="34" charset="0"/>
              </a:rPr>
              <a:t>Robert Smith</a:t>
            </a:r>
          </a:p>
          <a:p>
            <a:pPr algn="ctr"/>
            <a:r>
              <a:rPr lang="en-US" sz="1600">
                <a:latin typeface="Helvetica" panose="020B0604020202020204" pitchFamily="34" charset="0"/>
                <a:cs typeface="Helvetica" panose="020B0604020202020204" pitchFamily="34" charset="0"/>
              </a:rPr>
              <a:t>Research Engineer</a:t>
            </a:r>
          </a:p>
        </p:txBody>
      </p:sp>
      <p:sp>
        <p:nvSpPr>
          <p:cNvPr id="11" name="Rectangle: Rounded Corners 10">
            <a:extLst>
              <a:ext uri="{FF2B5EF4-FFF2-40B4-BE49-F238E27FC236}">
                <a16:creationId xmlns:a16="http://schemas.microsoft.com/office/drawing/2014/main" id="{25031E16-FD18-415B-8FD5-BF5950934606}"/>
              </a:ext>
            </a:extLst>
          </p:cNvPr>
          <p:cNvSpPr/>
          <p:nvPr/>
        </p:nvSpPr>
        <p:spPr>
          <a:xfrm>
            <a:off x="6376741" y="4665959"/>
            <a:ext cx="2045109" cy="633392"/>
          </a:xfrm>
          <a:prstGeom prst="roundRect">
            <a:avLst/>
          </a:prstGeom>
          <a:solidFill>
            <a:schemeClr val="accent6"/>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Helvetica" panose="020B0604020202020204" pitchFamily="34" charset="0"/>
                <a:cs typeface="Helvetica" panose="020B0604020202020204" pitchFamily="34" charset="0"/>
              </a:rPr>
              <a:t>Nicholas Samuda</a:t>
            </a:r>
          </a:p>
          <a:p>
            <a:pPr algn="ctr"/>
            <a:r>
              <a:rPr lang="en-US" sz="1600">
                <a:latin typeface="Helvetica" panose="020B0604020202020204" pitchFamily="34" charset="0"/>
                <a:cs typeface="Helvetica" panose="020B0604020202020204" pitchFamily="34" charset="0"/>
              </a:rPr>
              <a:t>Systems Engineer</a:t>
            </a:r>
          </a:p>
        </p:txBody>
      </p:sp>
      <p:sp>
        <p:nvSpPr>
          <p:cNvPr id="12" name="Rectangle: Rounded Corners 11">
            <a:extLst>
              <a:ext uri="{FF2B5EF4-FFF2-40B4-BE49-F238E27FC236}">
                <a16:creationId xmlns:a16="http://schemas.microsoft.com/office/drawing/2014/main" id="{46098C76-3CAF-45CC-9D47-F74314427B97}"/>
              </a:ext>
            </a:extLst>
          </p:cNvPr>
          <p:cNvSpPr/>
          <p:nvPr/>
        </p:nvSpPr>
        <p:spPr>
          <a:xfrm>
            <a:off x="967310" y="4656411"/>
            <a:ext cx="2011189" cy="633392"/>
          </a:xfrm>
          <a:prstGeom prst="roundRect">
            <a:avLst/>
          </a:prstGeom>
          <a:solidFill>
            <a:schemeClr val="accent6"/>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Helvetica" panose="020B0604020202020204" pitchFamily="34" charset="0"/>
                <a:cs typeface="Helvetica" panose="020B0604020202020204" pitchFamily="34" charset="0"/>
              </a:rPr>
              <a:t>Jed Fazler</a:t>
            </a:r>
          </a:p>
          <a:p>
            <a:pPr algn="ctr"/>
            <a:r>
              <a:rPr lang="en-US" sz="1600">
                <a:latin typeface="Helvetica" panose="020B0604020202020204" pitchFamily="34" charset="0"/>
                <a:cs typeface="Helvetica" panose="020B0604020202020204" pitchFamily="34" charset="0"/>
              </a:rPr>
              <a:t>Field Engineer</a:t>
            </a:r>
          </a:p>
        </p:txBody>
      </p:sp>
      <p:pic>
        <p:nvPicPr>
          <p:cNvPr id="4" name="Picture 5">
            <a:extLst>
              <a:ext uri="{FF2B5EF4-FFF2-40B4-BE49-F238E27FC236}">
                <a16:creationId xmlns:a16="http://schemas.microsoft.com/office/drawing/2014/main" id="{695EFFA1-0BE9-41E5-9A64-14E4DD2E534D}"/>
              </a:ext>
            </a:extLst>
          </p:cNvPr>
          <p:cNvPicPr>
            <a:picLocks noChangeAspect="1"/>
          </p:cNvPicPr>
          <p:nvPr/>
        </p:nvPicPr>
        <p:blipFill rotWithShape="1">
          <a:blip r:embed="rId5"/>
          <a:srcRect l="6444" r="5996"/>
          <a:stretch/>
        </p:blipFill>
        <p:spPr>
          <a:xfrm>
            <a:off x="983780" y="1425341"/>
            <a:ext cx="2011680" cy="3018256"/>
          </a:xfrm>
          <a:prstGeom prst="roundRect">
            <a:avLst/>
          </a:prstGeom>
          <a:ln w="28575">
            <a:solidFill>
              <a:schemeClr val="accent5"/>
            </a:solidFill>
          </a:ln>
        </p:spPr>
      </p:pic>
      <p:sp>
        <p:nvSpPr>
          <p:cNvPr id="13" name="Slide Number Placeholder 12">
            <a:extLst>
              <a:ext uri="{FF2B5EF4-FFF2-40B4-BE49-F238E27FC236}">
                <a16:creationId xmlns:a16="http://schemas.microsoft.com/office/drawing/2014/main" id="{A4BAE8AD-7462-4977-A534-3709A770C4F0}"/>
              </a:ext>
            </a:extLst>
          </p:cNvPr>
          <p:cNvSpPr>
            <a:spLocks noGrp="1"/>
          </p:cNvSpPr>
          <p:nvPr>
            <p:ph type="sldNum" sz="quarter" idx="4"/>
          </p:nvPr>
        </p:nvSpPr>
        <p:spPr/>
        <p:txBody>
          <a:bodyPr/>
          <a:lstStyle/>
          <a:p>
            <a:fld id="{1504101C-439A-4B4A-8615-B63CB065D830}" type="slidenum">
              <a:rPr lang="en-US" smtClean="0"/>
              <a:t>2</a:t>
            </a:fld>
            <a:endParaRPr lang="en-US"/>
          </a:p>
        </p:txBody>
      </p:sp>
    </p:spTree>
    <p:extLst>
      <p:ext uri="{BB962C8B-B14F-4D97-AF65-F5344CB8AC3E}">
        <p14:creationId xmlns:p14="http://schemas.microsoft.com/office/powerpoint/2010/main" val="37490737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74317-76F9-40D3-AC1D-F1D3720E881D}"/>
              </a:ext>
            </a:extLst>
          </p:cNvPr>
          <p:cNvSpPr>
            <a:spLocks noGrp="1"/>
          </p:cNvSpPr>
          <p:nvPr>
            <p:ph type="title"/>
          </p:nvPr>
        </p:nvSpPr>
        <p:spPr/>
        <p:txBody>
          <a:bodyPr/>
          <a:lstStyle/>
          <a:p>
            <a:r>
              <a:rPr lang="en-US"/>
              <a:t>Stakeholders</a:t>
            </a:r>
          </a:p>
        </p:txBody>
      </p:sp>
      <p:sp>
        <p:nvSpPr>
          <p:cNvPr id="3" name="Content Placeholder 2">
            <a:extLst>
              <a:ext uri="{FF2B5EF4-FFF2-40B4-BE49-F238E27FC236}">
                <a16:creationId xmlns:a16="http://schemas.microsoft.com/office/drawing/2014/main" id="{1DD4D2AA-F453-4917-AB34-E8EF6849A9B0}"/>
              </a:ext>
            </a:extLst>
          </p:cNvPr>
          <p:cNvSpPr>
            <a:spLocks noGrp="1"/>
          </p:cNvSpPr>
          <p:nvPr>
            <p:ph idx="1"/>
          </p:nvPr>
        </p:nvSpPr>
        <p:spPr>
          <a:xfrm>
            <a:off x="1368137" y="1594779"/>
            <a:ext cx="10515600" cy="4016620"/>
          </a:xfrm>
        </p:spPr>
        <p:txBody>
          <a:bodyPr>
            <a:noAutofit/>
          </a:bodyPr>
          <a:lstStyle/>
          <a:p>
            <a:pPr algn="l" rtl="0" fontAlgn="base">
              <a:buFont typeface="Arial" panose="020B0604020202020204" pitchFamily="34" charset="0"/>
              <a:buChar char="•"/>
            </a:pPr>
            <a:r>
              <a:rPr lang="en-US" sz="2400" b="0" i="0">
                <a:solidFill>
                  <a:srgbClr val="000000"/>
                </a:solidFill>
                <a:effectLst/>
                <a:latin typeface="Times New Roman" panose="02020603050405020304" pitchFamily="18" charset="0"/>
              </a:rPr>
              <a:t>Dr. Shayne </a:t>
            </a:r>
            <a:r>
              <a:rPr lang="en-US" sz="2400" b="0" i="0" err="1">
                <a:solidFill>
                  <a:srgbClr val="000000"/>
                </a:solidFill>
                <a:effectLst/>
                <a:latin typeface="Times New Roman" panose="02020603050405020304" pitchFamily="18" charset="0"/>
              </a:rPr>
              <a:t>McConomy</a:t>
            </a:r>
            <a:r>
              <a:rPr lang="en-US" sz="2400" b="0" i="0">
                <a:solidFill>
                  <a:srgbClr val="000000"/>
                </a:solidFill>
                <a:effectLst/>
                <a:latin typeface="Times New Roman" panose="02020603050405020304" pitchFamily="18" charset="0"/>
              </a:rPr>
              <a:t> </a:t>
            </a:r>
          </a:p>
          <a:p>
            <a:pPr algn="l" rtl="0" fontAlgn="base">
              <a:buFont typeface="Arial" panose="020B0604020202020204" pitchFamily="34" charset="0"/>
              <a:buChar char="•"/>
            </a:pPr>
            <a:endParaRPr lang="en-US" sz="2400" b="0" i="0">
              <a:solidFill>
                <a:srgbClr val="000000"/>
              </a:solidFill>
              <a:effectLst/>
              <a:latin typeface="Times New Roman" panose="02020603050405020304" pitchFamily="18" charset="0"/>
            </a:endParaRPr>
          </a:p>
          <a:p>
            <a:pPr algn="l" rtl="0" fontAlgn="base">
              <a:buFont typeface="Arial" panose="020B0604020202020204" pitchFamily="34" charset="0"/>
              <a:buChar char="•"/>
            </a:pPr>
            <a:r>
              <a:rPr lang="en-US" sz="2400" b="0" i="0">
                <a:solidFill>
                  <a:srgbClr val="000000"/>
                </a:solidFill>
                <a:effectLst/>
                <a:latin typeface="Times New Roman" panose="02020603050405020304" pitchFamily="18" charset="0"/>
              </a:rPr>
              <a:t>Dr. </a:t>
            </a:r>
            <a:r>
              <a:rPr lang="en-US" sz="2400" b="0" i="0" err="1">
                <a:solidFill>
                  <a:srgbClr val="000000"/>
                </a:solidFill>
                <a:effectLst/>
                <a:latin typeface="Times New Roman" panose="02020603050405020304" pitchFamily="18" charset="0"/>
              </a:rPr>
              <a:t>Rajan</a:t>
            </a:r>
            <a:r>
              <a:rPr lang="en-US" sz="2400" b="0" i="0">
                <a:solidFill>
                  <a:srgbClr val="000000"/>
                </a:solidFill>
                <a:effectLst/>
                <a:latin typeface="Times New Roman" panose="02020603050405020304" pitchFamily="18" charset="0"/>
              </a:rPr>
              <a:t> Kumar </a:t>
            </a:r>
          </a:p>
          <a:p>
            <a:pPr algn="l" rtl="0" fontAlgn="base">
              <a:buFont typeface="Arial" panose="020B0604020202020204" pitchFamily="34" charset="0"/>
              <a:buChar char="•"/>
            </a:pPr>
            <a:endParaRPr lang="en-US" sz="2400" b="0" i="0">
              <a:solidFill>
                <a:srgbClr val="000000"/>
              </a:solidFill>
              <a:effectLst/>
              <a:latin typeface="Times New Roman" panose="02020603050405020304" pitchFamily="18" charset="0"/>
            </a:endParaRPr>
          </a:p>
          <a:p>
            <a:pPr algn="l" rtl="0" fontAlgn="base">
              <a:buFont typeface="Arial" panose="020B0604020202020204" pitchFamily="34" charset="0"/>
              <a:buChar char="•"/>
            </a:pPr>
            <a:r>
              <a:rPr lang="en-US" sz="2400" b="0" i="0">
                <a:solidFill>
                  <a:srgbClr val="000000"/>
                </a:solidFill>
                <a:effectLst/>
                <a:latin typeface="Times New Roman" panose="02020603050405020304" pitchFamily="18" charset="0"/>
              </a:rPr>
              <a:t>Dr. Jonas Gustavsson </a:t>
            </a:r>
          </a:p>
          <a:p>
            <a:pPr algn="l" rtl="0" fontAlgn="base">
              <a:buFont typeface="Arial" panose="020B0604020202020204" pitchFamily="34" charset="0"/>
              <a:buChar char="•"/>
            </a:pPr>
            <a:endParaRPr lang="en-US" sz="2400" b="0" i="0">
              <a:solidFill>
                <a:srgbClr val="000000"/>
              </a:solidFill>
              <a:effectLst/>
              <a:latin typeface="Times New Roman" panose="02020603050405020304" pitchFamily="18" charset="0"/>
            </a:endParaRPr>
          </a:p>
          <a:p>
            <a:pPr algn="l" rtl="0" fontAlgn="base">
              <a:buFont typeface="Arial" panose="020B0604020202020204" pitchFamily="34" charset="0"/>
              <a:buChar char="•"/>
            </a:pPr>
            <a:r>
              <a:rPr lang="en-US" sz="2400" b="0" i="0">
                <a:solidFill>
                  <a:srgbClr val="000000"/>
                </a:solidFill>
                <a:effectLst/>
                <a:latin typeface="Times New Roman" panose="02020603050405020304" pitchFamily="18" charset="0"/>
              </a:rPr>
              <a:t>FCAAP </a:t>
            </a:r>
          </a:p>
          <a:p>
            <a:pPr algn="l" rtl="0" fontAlgn="base">
              <a:buFont typeface="Arial" panose="020B0604020202020204" pitchFamily="34" charset="0"/>
              <a:buChar char="•"/>
            </a:pPr>
            <a:endParaRPr lang="en-US" sz="2400" b="0" i="0">
              <a:solidFill>
                <a:srgbClr val="000000"/>
              </a:solidFill>
              <a:effectLst/>
              <a:latin typeface="Times New Roman" panose="02020603050405020304" pitchFamily="18" charset="0"/>
            </a:endParaRPr>
          </a:p>
          <a:p>
            <a:pPr algn="l" rtl="0" fontAlgn="base">
              <a:buFont typeface="Arial" panose="020B0604020202020204" pitchFamily="34" charset="0"/>
              <a:buChar char="•"/>
            </a:pPr>
            <a:r>
              <a:rPr lang="en-US" sz="2400" b="0" i="0">
                <a:solidFill>
                  <a:srgbClr val="000000"/>
                </a:solidFill>
                <a:effectLst/>
                <a:latin typeface="Times New Roman" panose="02020603050405020304" pitchFamily="18" charset="0"/>
              </a:rPr>
              <a:t>FAMU-FSU College of Engineering </a:t>
            </a:r>
          </a:p>
        </p:txBody>
      </p:sp>
      <p:sp>
        <p:nvSpPr>
          <p:cNvPr id="4" name="Content Placeholder 3">
            <a:extLst>
              <a:ext uri="{FF2B5EF4-FFF2-40B4-BE49-F238E27FC236}">
                <a16:creationId xmlns:a16="http://schemas.microsoft.com/office/drawing/2014/main" id="{41C7EB81-97A5-4921-A6CE-7202612E7A2A}"/>
              </a:ext>
            </a:extLst>
          </p:cNvPr>
          <p:cNvSpPr>
            <a:spLocks noGrp="1"/>
          </p:cNvSpPr>
          <p:nvPr>
            <p:ph sz="quarter" idx="11"/>
          </p:nvPr>
        </p:nvSpPr>
        <p:spPr/>
        <p:txBody>
          <a:bodyPr/>
          <a:lstStyle/>
          <a:p>
            <a:endParaRPr lang="en-US"/>
          </a:p>
        </p:txBody>
      </p:sp>
      <p:sp>
        <p:nvSpPr>
          <p:cNvPr id="5" name="TextBox 4">
            <a:extLst>
              <a:ext uri="{FF2B5EF4-FFF2-40B4-BE49-F238E27FC236}">
                <a16:creationId xmlns:a16="http://schemas.microsoft.com/office/drawing/2014/main" id="{F972E3C8-7679-4F0D-A1CB-B76234BFBC79}"/>
              </a:ext>
            </a:extLst>
          </p:cNvPr>
          <p:cNvSpPr txBox="1"/>
          <p:nvPr/>
        </p:nvSpPr>
        <p:spPr>
          <a:xfrm>
            <a:off x="4634345" y="767358"/>
            <a:ext cx="6719455" cy="923330"/>
          </a:xfrm>
          <a:prstGeom prst="rect">
            <a:avLst/>
          </a:prstGeom>
          <a:noFill/>
        </p:spPr>
        <p:txBody>
          <a:bodyPr wrap="square" rtlCol="0">
            <a:spAutoFit/>
          </a:bodyPr>
          <a:lstStyle/>
          <a:p>
            <a:r>
              <a:rPr lang="en-US" sz="1200" b="0" i="0">
                <a:solidFill>
                  <a:srgbClr val="000000"/>
                </a:solidFill>
                <a:effectLst/>
                <a:latin typeface="Times New Roman" panose="02020603050405020304" pitchFamily="18" charset="0"/>
              </a:rPr>
              <a:t>The stakeholders for this project include all parties who will have influenced the design of the technologies produced by the project as well as those who have invested time and other resources into the project. </a:t>
            </a:r>
            <a:endParaRPr lang="en-US" sz="1200"/>
          </a:p>
          <a:p>
            <a:endParaRPr lang="en-US"/>
          </a:p>
        </p:txBody>
      </p:sp>
      <p:pic>
        <p:nvPicPr>
          <p:cNvPr id="7" name="Picture 6">
            <a:extLst>
              <a:ext uri="{FF2B5EF4-FFF2-40B4-BE49-F238E27FC236}">
                <a16:creationId xmlns:a16="http://schemas.microsoft.com/office/drawing/2014/main" id="{488F598A-B606-460E-8E17-601A166A8FE6}"/>
              </a:ext>
            </a:extLst>
          </p:cNvPr>
          <p:cNvPicPr>
            <a:picLocks noChangeAspect="1"/>
          </p:cNvPicPr>
          <p:nvPr/>
        </p:nvPicPr>
        <p:blipFill>
          <a:blip r:embed="rId2"/>
          <a:stretch>
            <a:fillRect/>
          </a:stretch>
        </p:blipFill>
        <p:spPr>
          <a:xfrm>
            <a:off x="4000500" y="2093418"/>
            <a:ext cx="872837" cy="1163783"/>
          </a:xfrm>
          <a:prstGeom prst="roundRect">
            <a:avLst/>
          </a:prstGeom>
          <a:ln w="28575">
            <a:solidFill>
              <a:schemeClr val="accent5"/>
            </a:solidFill>
          </a:ln>
        </p:spPr>
      </p:pic>
      <p:pic>
        <p:nvPicPr>
          <p:cNvPr id="10" name="Picture 9">
            <a:extLst>
              <a:ext uri="{FF2B5EF4-FFF2-40B4-BE49-F238E27FC236}">
                <a16:creationId xmlns:a16="http://schemas.microsoft.com/office/drawing/2014/main" id="{568DA4E3-B8BE-4073-8851-78533B75904D}"/>
              </a:ext>
            </a:extLst>
          </p:cNvPr>
          <p:cNvPicPr>
            <a:picLocks noChangeAspect="1"/>
          </p:cNvPicPr>
          <p:nvPr/>
        </p:nvPicPr>
        <p:blipFill>
          <a:blip r:embed="rId3"/>
          <a:stretch>
            <a:fillRect/>
          </a:stretch>
        </p:blipFill>
        <p:spPr>
          <a:xfrm>
            <a:off x="401781" y="3021197"/>
            <a:ext cx="872837" cy="1163783"/>
          </a:xfrm>
          <a:prstGeom prst="roundRect">
            <a:avLst/>
          </a:prstGeom>
          <a:solidFill>
            <a:schemeClr val="accent6"/>
          </a:solidFill>
          <a:ln w="28575">
            <a:solidFill>
              <a:schemeClr val="accent5"/>
            </a:solidFill>
          </a:ln>
        </p:spPr>
      </p:pic>
      <p:pic>
        <p:nvPicPr>
          <p:cNvPr id="12" name="Picture 11">
            <a:extLst>
              <a:ext uri="{FF2B5EF4-FFF2-40B4-BE49-F238E27FC236}">
                <a16:creationId xmlns:a16="http://schemas.microsoft.com/office/drawing/2014/main" id="{1BD42F68-4847-44D0-B7C8-A2E4967DBD81}"/>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2893805" y="4184980"/>
            <a:ext cx="1740540" cy="740311"/>
          </a:xfrm>
          <a:prstGeom prst="rect">
            <a:avLst/>
          </a:prstGeom>
          <a:noFill/>
          <a:effectLst/>
        </p:spPr>
      </p:pic>
      <p:sp>
        <p:nvSpPr>
          <p:cNvPr id="6" name="Slide Number Placeholder 5">
            <a:extLst>
              <a:ext uri="{FF2B5EF4-FFF2-40B4-BE49-F238E27FC236}">
                <a16:creationId xmlns:a16="http://schemas.microsoft.com/office/drawing/2014/main" id="{AAE27A5C-28FA-4558-A717-E4EEC2DDF0FC}"/>
              </a:ext>
            </a:extLst>
          </p:cNvPr>
          <p:cNvSpPr>
            <a:spLocks noGrp="1"/>
          </p:cNvSpPr>
          <p:nvPr>
            <p:ph type="sldNum" sz="quarter" idx="4"/>
          </p:nvPr>
        </p:nvSpPr>
        <p:spPr/>
        <p:txBody>
          <a:bodyPr/>
          <a:lstStyle/>
          <a:p>
            <a:fld id="{1504101C-439A-4B4A-8615-B63CB065D830}" type="slidenum">
              <a:rPr lang="en-US" smtClean="0"/>
              <a:t>20</a:t>
            </a:fld>
            <a:endParaRPr lang="en-US"/>
          </a:p>
        </p:txBody>
      </p:sp>
    </p:spTree>
    <p:extLst>
      <p:ext uri="{BB962C8B-B14F-4D97-AF65-F5344CB8AC3E}">
        <p14:creationId xmlns:p14="http://schemas.microsoft.com/office/powerpoint/2010/main" val="35137695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9B683-C13F-4F16-B1FF-44B87FF12C13}"/>
              </a:ext>
            </a:extLst>
          </p:cNvPr>
          <p:cNvSpPr>
            <a:spLocks noGrp="1"/>
          </p:cNvSpPr>
          <p:nvPr>
            <p:ph type="title"/>
          </p:nvPr>
        </p:nvSpPr>
        <p:spPr>
          <a:xfrm>
            <a:off x="838200" y="74180"/>
            <a:ext cx="10515600" cy="1325563"/>
          </a:xfrm>
        </p:spPr>
        <p:txBody>
          <a:bodyPr/>
          <a:lstStyle/>
          <a:p>
            <a:pPr algn="ctr"/>
            <a:r>
              <a:rPr lang="en-US"/>
              <a:t>Customer Needs</a:t>
            </a:r>
          </a:p>
        </p:txBody>
      </p:sp>
      <p:sp>
        <p:nvSpPr>
          <p:cNvPr id="4" name="Content Placeholder 3">
            <a:extLst>
              <a:ext uri="{FF2B5EF4-FFF2-40B4-BE49-F238E27FC236}">
                <a16:creationId xmlns:a16="http://schemas.microsoft.com/office/drawing/2014/main" id="{A202029D-D053-4E1B-9928-D98F195BB2BB}"/>
              </a:ext>
            </a:extLst>
          </p:cNvPr>
          <p:cNvSpPr>
            <a:spLocks noGrp="1"/>
          </p:cNvSpPr>
          <p:nvPr>
            <p:ph sz="quarter" idx="11"/>
          </p:nvPr>
        </p:nvSpPr>
        <p:spPr/>
        <p:txBody>
          <a:bodyPr/>
          <a:lstStyle/>
          <a:p>
            <a:endParaRPr lang="en-US"/>
          </a:p>
        </p:txBody>
      </p:sp>
      <p:graphicFrame>
        <p:nvGraphicFramePr>
          <p:cNvPr id="8" name="Content Placeholder 7">
            <a:extLst>
              <a:ext uri="{FF2B5EF4-FFF2-40B4-BE49-F238E27FC236}">
                <a16:creationId xmlns:a16="http://schemas.microsoft.com/office/drawing/2014/main" id="{18910692-DA94-4CD0-966B-0B1AFDEF9772}"/>
              </a:ext>
            </a:extLst>
          </p:cNvPr>
          <p:cNvGraphicFramePr>
            <a:graphicFrameLocks noGrp="1"/>
          </p:cNvGraphicFramePr>
          <p:nvPr>
            <p:ph idx="1"/>
          </p:nvPr>
        </p:nvGraphicFramePr>
        <p:xfrm>
          <a:off x="838200" y="1214808"/>
          <a:ext cx="10515600" cy="4209409"/>
        </p:xfrm>
        <a:graphic>
          <a:graphicData uri="http://schemas.openxmlformats.org/drawingml/2006/table">
            <a:tbl>
              <a:tblPr/>
              <a:tblGrid>
                <a:gridCol w="3505200">
                  <a:extLst>
                    <a:ext uri="{9D8B030D-6E8A-4147-A177-3AD203B41FA5}">
                      <a16:colId xmlns:a16="http://schemas.microsoft.com/office/drawing/2014/main" val="3213349708"/>
                    </a:ext>
                  </a:extLst>
                </a:gridCol>
                <a:gridCol w="3505200">
                  <a:extLst>
                    <a:ext uri="{9D8B030D-6E8A-4147-A177-3AD203B41FA5}">
                      <a16:colId xmlns:a16="http://schemas.microsoft.com/office/drawing/2014/main" val="3062493048"/>
                    </a:ext>
                  </a:extLst>
                </a:gridCol>
                <a:gridCol w="3505200">
                  <a:extLst>
                    <a:ext uri="{9D8B030D-6E8A-4147-A177-3AD203B41FA5}">
                      <a16:colId xmlns:a16="http://schemas.microsoft.com/office/drawing/2014/main" val="2426684211"/>
                    </a:ext>
                  </a:extLst>
                </a:gridCol>
              </a:tblGrid>
              <a:tr h="1162529">
                <a:tc>
                  <a:txBody>
                    <a:bodyPr/>
                    <a:lstStyle/>
                    <a:p>
                      <a:pPr algn="l" rtl="0" fontAlgn="base">
                        <a:buFont typeface="+mj-lt"/>
                        <a:buAutoNum type="arabicPeriod"/>
                      </a:pPr>
                      <a:r>
                        <a:rPr lang="en-US" sz="1800" b="0" i="0">
                          <a:effectLst/>
                          <a:latin typeface="Times New Roman" panose="02020603050405020304" pitchFamily="18" charset="0"/>
                        </a:rPr>
                        <a:t>How do you think current control surfaces and their actuation can be improved?</a:t>
                      </a:r>
                      <a:r>
                        <a:rPr lang="en-US" sz="1800" b="1" i="0">
                          <a:effectLst/>
                          <a:latin typeface="Times New Roman" panose="02020603050405020304" pitchFamily="18" charset="0"/>
                        </a:rPr>
                        <a:t> </a:t>
                      </a:r>
                    </a:p>
                  </a:txBody>
                  <a:tcPr marL="80327" marR="80327" marT="40164" marB="40164">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800" b="0" i="0">
                          <a:effectLst/>
                          <a:latin typeface="Times New Roman" panose="02020603050405020304" pitchFamily="18" charset="0"/>
                        </a:rPr>
                        <a:t>Current control surfaces require clean flow, which is not realistic at high angles of attack, so that’s something. </a:t>
                      </a:r>
                      <a:endParaRPr lang="en-US" sz="1800" b="0" i="0">
                        <a:effectLst/>
                      </a:endParaRPr>
                    </a:p>
                  </a:txBody>
                  <a:tcPr marL="80327" marR="80327" marT="40164" marB="40164">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800" b="0" i="0">
                          <a:effectLst/>
                          <a:latin typeface="Times New Roman" panose="02020603050405020304" pitchFamily="18" charset="0"/>
                        </a:rPr>
                        <a:t>Projectile accommodates for attached flow over control surfaces. </a:t>
                      </a:r>
                      <a:endParaRPr lang="en-US" sz="1800" b="0" i="0">
                        <a:effectLst/>
                      </a:endParaRPr>
                    </a:p>
                  </a:txBody>
                  <a:tcPr marL="80327" marR="80327" marT="40164" marB="40164">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3392238833"/>
                  </a:ext>
                </a:extLst>
              </a:tr>
              <a:tr h="950905">
                <a:tc>
                  <a:txBody>
                    <a:bodyPr/>
                    <a:lstStyle/>
                    <a:p>
                      <a:pPr algn="l" rtl="0" fontAlgn="base">
                        <a:buFont typeface="+mj-lt"/>
                        <a:buAutoNum type="arabicPeriod" startAt="2"/>
                      </a:pPr>
                      <a:r>
                        <a:rPr lang="en-US" sz="1800" b="0" i="0">
                          <a:effectLst/>
                          <a:latin typeface="Times New Roman" panose="02020603050405020304" pitchFamily="18" charset="0"/>
                        </a:rPr>
                        <a:t>What draw backs come with standard fin deflections as a control surface?</a:t>
                      </a:r>
                      <a:r>
                        <a:rPr lang="en-US" sz="1800" b="1" i="0">
                          <a:effectLst/>
                          <a:latin typeface="Times New Roman" panose="02020603050405020304" pitchFamily="18" charset="0"/>
                        </a:rPr>
                        <a:t> </a:t>
                      </a:r>
                    </a:p>
                  </a:txBody>
                  <a:tcPr marL="80327" marR="80327" marT="40164" marB="40164">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800" b="0" i="0">
                          <a:effectLst/>
                          <a:latin typeface="Times New Roman" panose="02020603050405020304" pitchFamily="18" charset="0"/>
                        </a:rPr>
                        <a:t>Must have clean flow to actuate properly. Size and weight that come with actuation mechanism </a:t>
                      </a:r>
                      <a:endParaRPr lang="en-US" sz="1800" b="0" i="0">
                        <a:effectLst/>
                      </a:endParaRPr>
                    </a:p>
                  </a:txBody>
                  <a:tcPr marL="80327" marR="80327" marT="40164" marB="40164">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800" b="0" i="0">
                          <a:effectLst/>
                          <a:latin typeface="Times New Roman" panose="02020603050405020304" pitchFamily="18" charset="0"/>
                        </a:rPr>
                        <a:t>Projectile control surfaces will be suitable effective even in detached flow. </a:t>
                      </a:r>
                      <a:endParaRPr lang="en-US" sz="1800" b="0" i="0">
                        <a:effectLst/>
                      </a:endParaRPr>
                    </a:p>
                  </a:txBody>
                  <a:tcPr marL="80327" marR="80327" marT="40164" marB="40164">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303328463"/>
                  </a:ext>
                </a:extLst>
              </a:tr>
              <a:tr h="891721">
                <a:tc>
                  <a:txBody>
                    <a:bodyPr/>
                    <a:lstStyle/>
                    <a:p>
                      <a:pPr algn="l" rtl="0" fontAlgn="base">
                        <a:buFont typeface="+mj-lt"/>
                        <a:buAutoNum type="arabicPeriod" startAt="3"/>
                      </a:pPr>
                      <a:r>
                        <a:rPr lang="en-US" sz="1800" b="0" i="0">
                          <a:effectLst/>
                          <a:latin typeface="Times New Roman" panose="02020603050405020304" pitchFamily="18" charset="0"/>
                        </a:rPr>
                        <a:t>What Mach numbers would be expected for this projectile?</a:t>
                      </a:r>
                      <a:r>
                        <a:rPr lang="en-US" sz="1800" b="1" i="0">
                          <a:effectLst/>
                          <a:latin typeface="Times New Roman" panose="02020603050405020304" pitchFamily="18" charset="0"/>
                        </a:rPr>
                        <a:t> </a:t>
                      </a:r>
                    </a:p>
                  </a:txBody>
                  <a:tcPr marL="80327" marR="80327" marT="40164" marB="40164">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800" b="0" i="0">
                          <a:effectLst/>
                          <a:latin typeface="Times New Roman" panose="02020603050405020304" pitchFamily="18" charset="0"/>
                        </a:rPr>
                        <a:t>FCAAP polysonic wind tunnel can’t go faster than Mach 5. We’ll probably test Mach 4. </a:t>
                      </a:r>
                      <a:endParaRPr lang="en-US" sz="1800" b="0" i="0">
                        <a:effectLst/>
                      </a:endParaRPr>
                    </a:p>
                  </a:txBody>
                  <a:tcPr marL="80327" marR="80327" marT="40164" marB="40164">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800" b="0" i="0">
                          <a:effectLst/>
                          <a:latin typeface="Times New Roman" panose="02020603050405020304" pitchFamily="18" charset="0"/>
                        </a:rPr>
                        <a:t>The projectile can withstand Mach 4. </a:t>
                      </a:r>
                      <a:endParaRPr lang="en-US" sz="1800" b="0" i="0">
                        <a:effectLst/>
                      </a:endParaRPr>
                    </a:p>
                  </a:txBody>
                  <a:tcPr marL="80327" marR="80327" marT="40164" marB="40164">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4141406379"/>
                  </a:ext>
                </a:extLst>
              </a:tr>
              <a:tr h="1162529">
                <a:tc>
                  <a:txBody>
                    <a:bodyPr/>
                    <a:lstStyle/>
                    <a:p>
                      <a:pPr algn="l" rtl="0" fontAlgn="base">
                        <a:buFont typeface="+mj-lt"/>
                        <a:buAutoNum type="arabicPeriod" startAt="4"/>
                      </a:pPr>
                      <a:r>
                        <a:rPr lang="en-US" sz="1800" b="0" i="0">
                          <a:effectLst/>
                          <a:latin typeface="Times New Roman" panose="02020603050405020304" pitchFamily="18" charset="0"/>
                        </a:rPr>
                        <a:t>What slenderness ratio of the projectile would be appropriate?</a:t>
                      </a:r>
                      <a:r>
                        <a:rPr lang="en-US" sz="1800" b="1" i="0">
                          <a:effectLst/>
                          <a:latin typeface="Times New Roman" panose="02020603050405020304" pitchFamily="18" charset="0"/>
                        </a:rPr>
                        <a:t> </a:t>
                      </a:r>
                    </a:p>
                  </a:txBody>
                  <a:tcPr marL="80327" marR="80327" marT="40164" marB="40164">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800" b="0" i="0">
                          <a:effectLst/>
                          <a:latin typeface="Times New Roman" panose="02020603050405020304" pitchFamily="18" charset="0"/>
                        </a:rPr>
                        <a:t>Would be nice if it could be tied into what we have done already. Matching a baseline design here at FCAAP. 8-10 </a:t>
                      </a:r>
                      <a:endParaRPr lang="en-US" sz="1800" b="0" i="0">
                        <a:effectLst/>
                      </a:endParaRPr>
                    </a:p>
                  </a:txBody>
                  <a:tcPr marL="80327" marR="80327" marT="40164" marB="40164">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800" b="0" i="0">
                          <a:effectLst/>
                          <a:latin typeface="Times New Roman" panose="02020603050405020304" pitchFamily="18" charset="0"/>
                        </a:rPr>
                        <a:t>The projectile uses a basic axisymmetric body configuration based on previously tested models. </a:t>
                      </a:r>
                      <a:endParaRPr lang="en-US" sz="1800" b="0" i="0">
                        <a:effectLst/>
                      </a:endParaRPr>
                    </a:p>
                  </a:txBody>
                  <a:tcPr marL="80327" marR="80327" marT="40164" marB="40164">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476010803"/>
                  </a:ext>
                </a:extLst>
              </a:tr>
            </a:tbl>
          </a:graphicData>
        </a:graphic>
      </p:graphicFrame>
      <p:sp>
        <p:nvSpPr>
          <p:cNvPr id="3" name="Slide Number Placeholder 2">
            <a:extLst>
              <a:ext uri="{FF2B5EF4-FFF2-40B4-BE49-F238E27FC236}">
                <a16:creationId xmlns:a16="http://schemas.microsoft.com/office/drawing/2014/main" id="{A03C47F2-54BB-4D4F-AFB1-D0B13C69DE76}"/>
              </a:ext>
            </a:extLst>
          </p:cNvPr>
          <p:cNvSpPr>
            <a:spLocks noGrp="1"/>
          </p:cNvSpPr>
          <p:nvPr>
            <p:ph type="sldNum" sz="quarter" idx="4"/>
          </p:nvPr>
        </p:nvSpPr>
        <p:spPr/>
        <p:txBody>
          <a:bodyPr/>
          <a:lstStyle/>
          <a:p>
            <a:fld id="{1504101C-439A-4B4A-8615-B63CB065D830}" type="slidenum">
              <a:rPr lang="en-US" smtClean="0"/>
              <a:t>21</a:t>
            </a:fld>
            <a:endParaRPr lang="en-US"/>
          </a:p>
        </p:txBody>
      </p:sp>
    </p:spTree>
    <p:extLst>
      <p:ext uri="{BB962C8B-B14F-4D97-AF65-F5344CB8AC3E}">
        <p14:creationId xmlns:p14="http://schemas.microsoft.com/office/powerpoint/2010/main" val="16475470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9B683-C13F-4F16-B1FF-44B87FF12C13}"/>
              </a:ext>
            </a:extLst>
          </p:cNvPr>
          <p:cNvSpPr>
            <a:spLocks noGrp="1"/>
          </p:cNvSpPr>
          <p:nvPr>
            <p:ph type="title"/>
          </p:nvPr>
        </p:nvSpPr>
        <p:spPr>
          <a:xfrm>
            <a:off x="838200" y="74180"/>
            <a:ext cx="10515600" cy="1325563"/>
          </a:xfrm>
        </p:spPr>
        <p:txBody>
          <a:bodyPr/>
          <a:lstStyle/>
          <a:p>
            <a:pPr algn="ctr"/>
            <a:r>
              <a:rPr lang="en-US"/>
              <a:t>Customer Needs</a:t>
            </a:r>
          </a:p>
        </p:txBody>
      </p:sp>
      <p:graphicFrame>
        <p:nvGraphicFramePr>
          <p:cNvPr id="10" name="Content Placeholder 9">
            <a:extLst>
              <a:ext uri="{FF2B5EF4-FFF2-40B4-BE49-F238E27FC236}">
                <a16:creationId xmlns:a16="http://schemas.microsoft.com/office/drawing/2014/main" id="{69003E7E-57B6-4D9C-91B1-8A003D1D23B8}"/>
              </a:ext>
            </a:extLst>
          </p:cNvPr>
          <p:cNvGraphicFramePr>
            <a:graphicFrameLocks noGrp="1"/>
          </p:cNvGraphicFramePr>
          <p:nvPr>
            <p:ph sz="quarter" idx="11"/>
          </p:nvPr>
        </p:nvGraphicFramePr>
        <p:xfrm>
          <a:off x="838200" y="1205344"/>
          <a:ext cx="10515600" cy="4645867"/>
        </p:xfrm>
        <a:graphic>
          <a:graphicData uri="http://schemas.openxmlformats.org/drawingml/2006/table">
            <a:tbl>
              <a:tblPr/>
              <a:tblGrid>
                <a:gridCol w="3505200">
                  <a:extLst>
                    <a:ext uri="{9D8B030D-6E8A-4147-A177-3AD203B41FA5}">
                      <a16:colId xmlns:a16="http://schemas.microsoft.com/office/drawing/2014/main" val="3209380120"/>
                    </a:ext>
                  </a:extLst>
                </a:gridCol>
                <a:gridCol w="3505200">
                  <a:extLst>
                    <a:ext uri="{9D8B030D-6E8A-4147-A177-3AD203B41FA5}">
                      <a16:colId xmlns:a16="http://schemas.microsoft.com/office/drawing/2014/main" val="78722913"/>
                    </a:ext>
                  </a:extLst>
                </a:gridCol>
                <a:gridCol w="3505200">
                  <a:extLst>
                    <a:ext uri="{9D8B030D-6E8A-4147-A177-3AD203B41FA5}">
                      <a16:colId xmlns:a16="http://schemas.microsoft.com/office/drawing/2014/main" val="1368554865"/>
                    </a:ext>
                  </a:extLst>
                </a:gridCol>
              </a:tblGrid>
              <a:tr h="801036">
                <a:tc>
                  <a:txBody>
                    <a:bodyPr/>
                    <a:lstStyle/>
                    <a:p>
                      <a:pPr algn="l" rtl="0" fontAlgn="base">
                        <a:buFont typeface="+mj-lt"/>
                        <a:buAutoNum type="arabicPeriod" startAt="5"/>
                      </a:pPr>
                      <a:r>
                        <a:rPr lang="en-US" sz="1800" b="0" i="0">
                          <a:effectLst/>
                          <a:latin typeface="Times New Roman" panose="02020603050405020304" pitchFamily="18" charset="0"/>
                        </a:rPr>
                        <a:t>Do we need to worry about designing the method of propulsion? </a:t>
                      </a:r>
                      <a:r>
                        <a:rPr lang="en-US" sz="1800" b="1" i="0">
                          <a:effectLst/>
                          <a:latin typeface="Times New Roman" panose="02020603050405020304" pitchFamily="18" charset="0"/>
                        </a:rPr>
                        <a:t> </a:t>
                      </a:r>
                    </a:p>
                  </a:txBody>
                  <a:tcPr marL="4862" marR="4862" marT="2431" marB="243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800" b="0" i="0">
                          <a:effectLst/>
                          <a:latin typeface="Times New Roman" panose="02020603050405020304" pitchFamily="18" charset="0"/>
                        </a:rPr>
                        <a:t>Don’t worry about designing the propulsion as we cannot have it modeled in the wind tunnel. </a:t>
                      </a:r>
                      <a:endParaRPr lang="en-US" sz="1800" b="0" i="0">
                        <a:effectLst/>
                      </a:endParaRPr>
                    </a:p>
                  </a:txBody>
                  <a:tcPr marL="4862" marR="4862" marT="2431" marB="243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800" b="0" i="0">
                          <a:effectLst/>
                          <a:latin typeface="Times New Roman" panose="02020603050405020304" pitchFamily="18" charset="0"/>
                        </a:rPr>
                        <a:t>Propulsion is beyond the scope of this project. </a:t>
                      </a:r>
                      <a:endParaRPr lang="en-US" sz="1800" b="0" i="0">
                        <a:effectLst/>
                      </a:endParaRPr>
                    </a:p>
                  </a:txBody>
                  <a:tcPr marL="4862" marR="4862" marT="2431" marB="243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333373117"/>
                  </a:ext>
                </a:extLst>
              </a:tr>
              <a:tr h="1507054">
                <a:tc>
                  <a:txBody>
                    <a:bodyPr/>
                    <a:lstStyle/>
                    <a:p>
                      <a:pPr algn="l" rtl="0" fontAlgn="base">
                        <a:buFont typeface="+mj-lt"/>
                        <a:buAutoNum type="arabicPeriod" startAt="6"/>
                      </a:pPr>
                      <a:r>
                        <a:rPr lang="en-US" sz="1800" b="0" i="0">
                          <a:effectLst/>
                          <a:latin typeface="Times New Roman" panose="02020603050405020304" pitchFamily="18" charset="0"/>
                        </a:rPr>
                        <a:t>By the end of this project, what level of manufacturing should be accomplished to demonstrate our results?</a:t>
                      </a:r>
                      <a:r>
                        <a:rPr lang="en-US" sz="1800" b="1" i="0">
                          <a:effectLst/>
                          <a:latin typeface="Times New Roman" panose="02020603050405020304" pitchFamily="18" charset="0"/>
                        </a:rPr>
                        <a:t> </a:t>
                      </a:r>
                    </a:p>
                  </a:txBody>
                  <a:tcPr marL="4862" marR="4862" marT="2431" marB="243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800" b="0" i="0">
                          <a:effectLst/>
                          <a:latin typeface="Times New Roman" panose="02020603050405020304" pitchFamily="18" charset="0"/>
                        </a:rPr>
                        <a:t>Small model for testing control surfaces in wind tunnel, larger model for demonstration purposes and sensing capabilities. Radar sensors possible option. </a:t>
                      </a:r>
                      <a:endParaRPr lang="en-US" sz="1800" b="0" i="0">
                        <a:effectLst/>
                      </a:endParaRPr>
                    </a:p>
                  </a:txBody>
                  <a:tcPr marL="4862" marR="4862" marT="2431" marB="243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800" b="0" i="0">
                          <a:effectLst/>
                          <a:latin typeface="Times New Roman" panose="02020603050405020304" pitchFamily="18" charset="0"/>
                        </a:rPr>
                        <a:t>The projectile is modelled for aerodynamic testing and then prototyped for proof of actuation. </a:t>
                      </a:r>
                      <a:endParaRPr lang="en-US" sz="1800" b="0" i="0">
                        <a:effectLst/>
                      </a:endParaRPr>
                    </a:p>
                  </a:txBody>
                  <a:tcPr marL="4862" marR="4862" marT="2431" marB="243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773526991"/>
                  </a:ext>
                </a:extLst>
              </a:tr>
              <a:tr h="1757489">
                <a:tc>
                  <a:txBody>
                    <a:bodyPr/>
                    <a:lstStyle/>
                    <a:p>
                      <a:pPr algn="l" rtl="0" fontAlgn="base">
                        <a:buFont typeface="+mj-lt"/>
                        <a:buAutoNum type="arabicPeriod" startAt="7"/>
                      </a:pPr>
                      <a:r>
                        <a:rPr lang="en-US" sz="1800" b="0" i="0">
                          <a:effectLst/>
                          <a:latin typeface="Times New Roman" panose="02020603050405020304" pitchFamily="18" charset="0"/>
                        </a:rPr>
                        <a:t>What conditions do you expect the projectile to operate in? </a:t>
                      </a:r>
                      <a:r>
                        <a:rPr lang="en-US" sz="1800" b="1" i="0">
                          <a:effectLst/>
                          <a:latin typeface="Times New Roman" panose="02020603050405020304" pitchFamily="18" charset="0"/>
                        </a:rPr>
                        <a:t> </a:t>
                      </a:r>
                    </a:p>
                  </a:txBody>
                  <a:tcPr marL="4862" marR="4862" marT="2431" marB="243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800" b="0" i="0">
                          <a:effectLst/>
                          <a:latin typeface="Times New Roman" panose="02020603050405020304" pitchFamily="18" charset="0"/>
                        </a:rPr>
                        <a:t>Projectile should go where the target goes. High angles of attack. Initial deployment shockwaves and vortices. Vibrations in supersonic can affect and disrupt the electronics. </a:t>
                      </a:r>
                      <a:endParaRPr lang="en-US" sz="1800" b="0" i="0">
                        <a:effectLst/>
                      </a:endParaRPr>
                    </a:p>
                  </a:txBody>
                  <a:tcPr marL="4862" marR="4862" marT="2431" marB="243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800" b="0" i="0">
                          <a:effectLst/>
                          <a:latin typeface="Times New Roman" panose="02020603050405020304" pitchFamily="18" charset="0"/>
                        </a:rPr>
                        <a:t>The projectile has a way to rapidly adapt to the conditions that exist during deployment. </a:t>
                      </a:r>
                      <a:endParaRPr lang="en-US" sz="1800" b="0" i="0">
                        <a:effectLst/>
                      </a:endParaRPr>
                    </a:p>
                  </a:txBody>
                  <a:tcPr marL="4862" marR="4862" marT="2431" marB="243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1669761477"/>
                  </a:ext>
                </a:extLst>
              </a:tr>
              <a:tr h="535592">
                <a:tc>
                  <a:txBody>
                    <a:bodyPr/>
                    <a:lstStyle/>
                    <a:p>
                      <a:pPr algn="l" rtl="0" fontAlgn="base">
                        <a:buFont typeface="+mj-lt"/>
                        <a:buAutoNum type="arabicPeriod" startAt="8"/>
                      </a:pPr>
                      <a:r>
                        <a:rPr lang="en-US" sz="1800" b="0" i="0">
                          <a:effectLst/>
                          <a:latin typeface="Times New Roman" panose="02020603050405020304" pitchFamily="18" charset="0"/>
                        </a:rPr>
                        <a:t>Should the projectile be able to actuate without user input? </a:t>
                      </a:r>
                      <a:r>
                        <a:rPr lang="en-US" sz="1800" b="1" i="0">
                          <a:effectLst/>
                          <a:latin typeface="Times New Roman" panose="02020603050405020304" pitchFamily="18" charset="0"/>
                        </a:rPr>
                        <a:t> </a:t>
                      </a:r>
                    </a:p>
                  </a:txBody>
                  <a:tcPr marL="4862" marR="4862" marT="2431" marB="243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800" b="0" i="0">
                          <a:effectLst/>
                          <a:latin typeface="Times New Roman" panose="02020603050405020304" pitchFamily="18" charset="0"/>
                        </a:rPr>
                        <a:t>Yes </a:t>
                      </a:r>
                      <a:endParaRPr lang="en-US" sz="1800" b="0" i="0">
                        <a:effectLst/>
                      </a:endParaRPr>
                    </a:p>
                  </a:txBody>
                  <a:tcPr marL="4862" marR="4862" marT="2431" marB="243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800" b="0" i="0">
                          <a:effectLst/>
                          <a:latin typeface="Times New Roman" panose="02020603050405020304" pitchFamily="18" charset="0"/>
                        </a:rPr>
                        <a:t>The projectile is automatically operated. </a:t>
                      </a:r>
                      <a:endParaRPr lang="en-US" sz="1800" b="0" i="0">
                        <a:effectLst/>
                      </a:endParaRPr>
                    </a:p>
                  </a:txBody>
                  <a:tcPr marL="4862" marR="4862" marT="2431" marB="243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808757160"/>
                  </a:ext>
                </a:extLst>
              </a:tr>
            </a:tbl>
          </a:graphicData>
        </a:graphic>
      </p:graphicFrame>
      <p:sp>
        <p:nvSpPr>
          <p:cNvPr id="3" name="Slide Number Placeholder 2">
            <a:extLst>
              <a:ext uri="{FF2B5EF4-FFF2-40B4-BE49-F238E27FC236}">
                <a16:creationId xmlns:a16="http://schemas.microsoft.com/office/drawing/2014/main" id="{D3DAC46B-3F4E-4B18-9CBF-824BD63C3374}"/>
              </a:ext>
            </a:extLst>
          </p:cNvPr>
          <p:cNvSpPr>
            <a:spLocks noGrp="1"/>
          </p:cNvSpPr>
          <p:nvPr>
            <p:ph type="sldNum" sz="quarter" idx="4"/>
          </p:nvPr>
        </p:nvSpPr>
        <p:spPr/>
        <p:txBody>
          <a:bodyPr/>
          <a:lstStyle/>
          <a:p>
            <a:fld id="{1504101C-439A-4B4A-8615-B63CB065D830}" type="slidenum">
              <a:rPr lang="en-US" smtClean="0"/>
              <a:t>22</a:t>
            </a:fld>
            <a:endParaRPr lang="en-US"/>
          </a:p>
        </p:txBody>
      </p:sp>
    </p:spTree>
    <p:extLst>
      <p:ext uri="{BB962C8B-B14F-4D97-AF65-F5344CB8AC3E}">
        <p14:creationId xmlns:p14="http://schemas.microsoft.com/office/powerpoint/2010/main" val="41776943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9B683-C13F-4F16-B1FF-44B87FF12C13}"/>
              </a:ext>
            </a:extLst>
          </p:cNvPr>
          <p:cNvSpPr>
            <a:spLocks noGrp="1"/>
          </p:cNvSpPr>
          <p:nvPr>
            <p:ph type="title"/>
          </p:nvPr>
        </p:nvSpPr>
        <p:spPr>
          <a:xfrm>
            <a:off x="838200" y="74180"/>
            <a:ext cx="10515600" cy="1325563"/>
          </a:xfrm>
        </p:spPr>
        <p:txBody>
          <a:bodyPr/>
          <a:lstStyle/>
          <a:p>
            <a:pPr algn="ctr"/>
            <a:r>
              <a:rPr lang="en-US"/>
              <a:t>Customer Needs</a:t>
            </a:r>
          </a:p>
        </p:txBody>
      </p:sp>
      <p:graphicFrame>
        <p:nvGraphicFramePr>
          <p:cNvPr id="6" name="Content Placeholder 5">
            <a:extLst>
              <a:ext uri="{FF2B5EF4-FFF2-40B4-BE49-F238E27FC236}">
                <a16:creationId xmlns:a16="http://schemas.microsoft.com/office/drawing/2014/main" id="{EF0B8172-21E9-4B3E-8548-B2B285D26BE3}"/>
              </a:ext>
            </a:extLst>
          </p:cNvPr>
          <p:cNvGraphicFramePr>
            <a:graphicFrameLocks noGrp="1"/>
          </p:cNvGraphicFramePr>
          <p:nvPr>
            <p:ph sz="quarter" idx="11"/>
          </p:nvPr>
        </p:nvGraphicFramePr>
        <p:xfrm>
          <a:off x="838200" y="1174173"/>
          <a:ext cx="10515600" cy="4706797"/>
        </p:xfrm>
        <a:graphic>
          <a:graphicData uri="http://schemas.openxmlformats.org/drawingml/2006/table">
            <a:tbl>
              <a:tblPr/>
              <a:tblGrid>
                <a:gridCol w="3505200">
                  <a:extLst>
                    <a:ext uri="{9D8B030D-6E8A-4147-A177-3AD203B41FA5}">
                      <a16:colId xmlns:a16="http://schemas.microsoft.com/office/drawing/2014/main" val="4132451944"/>
                    </a:ext>
                  </a:extLst>
                </a:gridCol>
                <a:gridCol w="3505200">
                  <a:extLst>
                    <a:ext uri="{9D8B030D-6E8A-4147-A177-3AD203B41FA5}">
                      <a16:colId xmlns:a16="http://schemas.microsoft.com/office/drawing/2014/main" val="8781603"/>
                    </a:ext>
                  </a:extLst>
                </a:gridCol>
                <a:gridCol w="3505200">
                  <a:extLst>
                    <a:ext uri="{9D8B030D-6E8A-4147-A177-3AD203B41FA5}">
                      <a16:colId xmlns:a16="http://schemas.microsoft.com/office/drawing/2014/main" val="2836249492"/>
                    </a:ext>
                  </a:extLst>
                </a:gridCol>
              </a:tblGrid>
              <a:tr h="1184647">
                <a:tc>
                  <a:txBody>
                    <a:bodyPr/>
                    <a:lstStyle/>
                    <a:p>
                      <a:pPr algn="l" rtl="0" fontAlgn="base">
                        <a:buFont typeface="+mj-lt"/>
                        <a:buAutoNum type="arabicPeriod" startAt="9"/>
                      </a:pPr>
                      <a:r>
                        <a:rPr lang="en-US" sz="1800" b="0" i="0">
                          <a:effectLst/>
                          <a:latin typeface="Times New Roman" panose="02020603050405020304" pitchFamily="18" charset="0"/>
                        </a:rPr>
                        <a:t>Should favorable aerodynamic characteristics be prioritized over functionality?</a:t>
                      </a:r>
                      <a:r>
                        <a:rPr lang="en-US" sz="1800" b="1" i="0">
                          <a:effectLst/>
                          <a:latin typeface="Times New Roman" panose="02020603050405020304" pitchFamily="18" charset="0"/>
                        </a:rPr>
                        <a:t> </a:t>
                      </a: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800" b="0" i="0">
                          <a:effectLst/>
                          <a:latin typeface="Times New Roman" panose="02020603050405020304" pitchFamily="18" charset="0"/>
                        </a:rPr>
                        <a:t>No, it should accomplish the task while minimizing negative effects. Compare to previous results. </a:t>
                      </a:r>
                      <a:endParaRPr lang="en-US" sz="18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800" b="0" i="0">
                          <a:effectLst/>
                          <a:latin typeface="Times New Roman" panose="02020603050405020304" pitchFamily="18" charset="0"/>
                        </a:rPr>
                        <a:t>Maintaining aerodynamic characteristics is secondary to maintaining control surface effectiveness. </a:t>
                      </a:r>
                      <a:endParaRPr lang="en-US" sz="18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3067090956"/>
                  </a:ext>
                </a:extLst>
              </a:tr>
              <a:tr h="890155">
                <a:tc>
                  <a:txBody>
                    <a:bodyPr/>
                    <a:lstStyle/>
                    <a:p>
                      <a:pPr algn="l" rtl="0" fontAlgn="base">
                        <a:buFont typeface="+mj-lt"/>
                        <a:buAutoNum type="arabicPeriod" startAt="10"/>
                      </a:pPr>
                      <a:r>
                        <a:rPr lang="en-US" sz="1800" b="0" i="0">
                          <a:effectLst/>
                          <a:latin typeface="Times New Roman" panose="02020603050405020304" pitchFamily="18" charset="0"/>
                        </a:rPr>
                        <a:t> What is considered a “harsh” or “hazardous”</a:t>
                      </a:r>
                      <a:r>
                        <a:rPr lang="en-US" sz="1800" b="1" i="0">
                          <a:effectLst/>
                          <a:latin typeface="Times New Roman" panose="02020603050405020304" pitchFamily="18" charset="0"/>
                        </a:rPr>
                        <a:t> </a:t>
                      </a: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800" b="0" i="0">
                          <a:effectLst/>
                          <a:latin typeface="Times New Roman" panose="02020603050405020304" pitchFamily="18" charset="0"/>
                        </a:rPr>
                        <a:t>Vortices, and shockwaves off the parent aircraft. High angles of attack </a:t>
                      </a:r>
                      <a:endParaRPr lang="en-US" sz="18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800" b="0" i="0">
                          <a:effectLst/>
                          <a:latin typeface="Times New Roman" panose="02020603050405020304" pitchFamily="18" charset="0"/>
                        </a:rPr>
                        <a:t>The missile adapts to high pitch angles. </a:t>
                      </a:r>
                      <a:endParaRPr lang="en-US" sz="18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84109720"/>
                  </a:ext>
                </a:extLst>
              </a:tr>
              <a:tr h="1629022">
                <a:tc>
                  <a:txBody>
                    <a:bodyPr/>
                    <a:lstStyle/>
                    <a:p>
                      <a:pPr algn="l" rtl="0" fontAlgn="base">
                        <a:buFont typeface="+mj-lt"/>
                        <a:buAutoNum type="arabicPeriod" startAt="11"/>
                      </a:pPr>
                      <a:r>
                        <a:rPr lang="en-US" sz="1800" b="0" i="0">
                          <a:effectLst/>
                          <a:latin typeface="Times New Roman" panose="02020603050405020304" pitchFamily="18" charset="0"/>
                        </a:rPr>
                        <a:t>What will be the preferred method of flow visualization?</a:t>
                      </a:r>
                      <a:r>
                        <a:rPr lang="en-US" sz="1800" b="1" i="0">
                          <a:effectLst/>
                          <a:latin typeface="Times New Roman" panose="02020603050405020304" pitchFamily="18" charset="0"/>
                        </a:rPr>
                        <a:t> </a:t>
                      </a: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800" b="0" i="0">
                          <a:effectLst/>
                          <a:latin typeface="Times New Roman" panose="02020603050405020304" pitchFamily="18" charset="0"/>
                        </a:rPr>
                        <a:t>  It looks good. Better for showing actuation effects. Could be done with shadow graph in the wind tunnel. Not necessary but helpful. </a:t>
                      </a:r>
                      <a:endParaRPr lang="en-US" sz="18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800" b="0" i="0">
                          <a:effectLst/>
                          <a:latin typeface="Times New Roman" panose="02020603050405020304" pitchFamily="18" charset="0"/>
                        </a:rPr>
                        <a:t>Flow visualization will be done through other tests such as shadowgraph or oil flow. </a:t>
                      </a:r>
                      <a:endParaRPr lang="en-US" sz="18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300711363"/>
                  </a:ext>
                </a:extLst>
              </a:tr>
              <a:tr h="1002973">
                <a:tc>
                  <a:txBody>
                    <a:bodyPr/>
                    <a:lstStyle/>
                    <a:p>
                      <a:pPr algn="l" rtl="0" fontAlgn="base">
                        <a:buFont typeface="+mj-lt"/>
                        <a:buAutoNum type="arabicPeriod" startAt="12"/>
                      </a:pPr>
                      <a:r>
                        <a:rPr lang="en-US" sz="1800" b="0" i="0">
                          <a:effectLst/>
                          <a:latin typeface="Times New Roman" panose="02020603050405020304" pitchFamily="18" charset="0"/>
                        </a:rPr>
                        <a:t>Will the projectile also have to accommodate targeting?</a:t>
                      </a:r>
                      <a:r>
                        <a:rPr lang="en-US" sz="1800" b="1" i="0">
                          <a:effectLst/>
                          <a:latin typeface="Times New Roman" panose="02020603050405020304" pitchFamily="18" charset="0"/>
                        </a:rPr>
                        <a:t> </a:t>
                      </a: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800" b="0" i="0">
                          <a:effectLst/>
                          <a:latin typeface="Times New Roman" panose="02020603050405020304" pitchFamily="18" charset="0"/>
                        </a:rPr>
                        <a:t>Does not necessarily need to sense targets, could also sense high angles of attack. </a:t>
                      </a:r>
                      <a:endParaRPr lang="en-US" sz="18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800" b="0" i="0">
                          <a:effectLst/>
                          <a:latin typeface="Times New Roman" panose="02020603050405020304" pitchFamily="18" charset="0"/>
                        </a:rPr>
                        <a:t>The missile can sense its angle of attack in various scenarios. </a:t>
                      </a:r>
                      <a:endParaRPr lang="en-US" sz="18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108955033"/>
                  </a:ext>
                </a:extLst>
              </a:tr>
            </a:tbl>
          </a:graphicData>
        </a:graphic>
      </p:graphicFrame>
      <p:sp>
        <p:nvSpPr>
          <p:cNvPr id="3" name="Slide Number Placeholder 2">
            <a:extLst>
              <a:ext uri="{FF2B5EF4-FFF2-40B4-BE49-F238E27FC236}">
                <a16:creationId xmlns:a16="http://schemas.microsoft.com/office/drawing/2014/main" id="{7AF774CD-573E-4809-A7E6-8E6C21D20AEA}"/>
              </a:ext>
            </a:extLst>
          </p:cNvPr>
          <p:cNvSpPr>
            <a:spLocks noGrp="1"/>
          </p:cNvSpPr>
          <p:nvPr>
            <p:ph type="sldNum" sz="quarter" idx="4"/>
          </p:nvPr>
        </p:nvSpPr>
        <p:spPr/>
        <p:txBody>
          <a:bodyPr/>
          <a:lstStyle/>
          <a:p>
            <a:fld id="{1504101C-439A-4B4A-8615-B63CB065D830}" type="slidenum">
              <a:rPr lang="en-US" smtClean="0"/>
              <a:t>23</a:t>
            </a:fld>
            <a:endParaRPr lang="en-US"/>
          </a:p>
        </p:txBody>
      </p:sp>
    </p:spTree>
    <p:extLst>
      <p:ext uri="{BB962C8B-B14F-4D97-AF65-F5344CB8AC3E}">
        <p14:creationId xmlns:p14="http://schemas.microsoft.com/office/powerpoint/2010/main" val="7136962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F0216-AB8B-491D-A5A7-D38FF322C58D}"/>
              </a:ext>
            </a:extLst>
          </p:cNvPr>
          <p:cNvSpPr>
            <a:spLocks noGrp="1"/>
          </p:cNvSpPr>
          <p:nvPr>
            <p:ph type="title"/>
          </p:nvPr>
        </p:nvSpPr>
        <p:spPr/>
        <p:txBody>
          <a:bodyPr/>
          <a:lstStyle/>
          <a:p>
            <a:pPr algn="ctr"/>
            <a:r>
              <a:rPr lang="en-US">
                <a:solidFill>
                  <a:schemeClr val="tx1"/>
                </a:solidFill>
              </a:rPr>
              <a:t>Functional Decomposition</a:t>
            </a:r>
          </a:p>
        </p:txBody>
      </p:sp>
      <p:sp>
        <p:nvSpPr>
          <p:cNvPr id="4" name="Content Placeholder 3">
            <a:extLst>
              <a:ext uri="{FF2B5EF4-FFF2-40B4-BE49-F238E27FC236}">
                <a16:creationId xmlns:a16="http://schemas.microsoft.com/office/drawing/2014/main" id="{F172A5BF-4ED7-4B35-A2C1-5CEA565FFE62}"/>
              </a:ext>
            </a:extLst>
          </p:cNvPr>
          <p:cNvSpPr>
            <a:spLocks noGrp="1"/>
          </p:cNvSpPr>
          <p:nvPr>
            <p:ph sz="quarter" idx="11"/>
          </p:nvPr>
        </p:nvSpPr>
        <p:spPr/>
        <p:txBody>
          <a:bodyPr/>
          <a:lstStyle/>
          <a:p>
            <a:r>
              <a:rPr lang="en-US"/>
              <a:t>Jed Fazler</a:t>
            </a:r>
          </a:p>
        </p:txBody>
      </p:sp>
      <p:sp>
        <p:nvSpPr>
          <p:cNvPr id="19" name="Rectangle: Rounded Corners 18">
            <a:extLst>
              <a:ext uri="{FF2B5EF4-FFF2-40B4-BE49-F238E27FC236}">
                <a16:creationId xmlns:a16="http://schemas.microsoft.com/office/drawing/2014/main" id="{42AD816A-A69F-4FE5-89D9-0901368552CA}"/>
              </a:ext>
            </a:extLst>
          </p:cNvPr>
          <p:cNvSpPr/>
          <p:nvPr/>
        </p:nvSpPr>
        <p:spPr>
          <a:xfrm>
            <a:off x="270232" y="4892127"/>
            <a:ext cx="777240" cy="777240"/>
          </a:xfrm>
          <a:prstGeom prst="roundRect">
            <a:avLst/>
          </a:prstGeom>
          <a:gradFill flip="none" rotWithShape="1">
            <a:gsLst>
              <a:gs pos="0">
                <a:schemeClr val="accent5">
                  <a:lumMod val="67000"/>
                  <a:alpha val="25000"/>
                </a:schemeClr>
              </a:gs>
              <a:gs pos="48000">
                <a:schemeClr val="accent5">
                  <a:lumMod val="97000"/>
                  <a:lumOff val="3000"/>
                  <a:alpha val="25000"/>
                </a:schemeClr>
              </a:gs>
              <a:gs pos="100000">
                <a:schemeClr val="accent5">
                  <a:lumMod val="60000"/>
                  <a:lumOff val="40000"/>
                  <a:alpha val="25000"/>
                </a:schemeClr>
              </a:gs>
            </a:gsLst>
            <a:lin ang="16200000" scaled="1"/>
            <a:tileRect/>
          </a:gradFill>
          <a:ln w="2540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A425E340-00E2-4289-8072-81E2BD5DA341}"/>
              </a:ext>
            </a:extLst>
          </p:cNvPr>
          <p:cNvSpPr/>
          <p:nvPr/>
        </p:nvSpPr>
        <p:spPr>
          <a:xfrm>
            <a:off x="276411" y="1743971"/>
            <a:ext cx="777240" cy="777240"/>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descr="Power with solid fill">
            <a:extLst>
              <a:ext uri="{FF2B5EF4-FFF2-40B4-BE49-F238E27FC236}">
                <a16:creationId xmlns:a16="http://schemas.microsoft.com/office/drawing/2014/main" id="{02019315-DB0F-4AD7-97AB-92452FFA08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1675" y="1823606"/>
            <a:ext cx="586710" cy="617970"/>
          </a:xfrm>
          <a:prstGeom prst="rect">
            <a:avLst/>
          </a:prstGeom>
        </p:spPr>
      </p:pic>
      <p:sp>
        <p:nvSpPr>
          <p:cNvPr id="17" name="Rectangle: Rounded Corners 16">
            <a:extLst>
              <a:ext uri="{FF2B5EF4-FFF2-40B4-BE49-F238E27FC236}">
                <a16:creationId xmlns:a16="http://schemas.microsoft.com/office/drawing/2014/main" id="{E434C669-B23A-4459-8B67-B01A74EE6CC2}"/>
              </a:ext>
            </a:extLst>
          </p:cNvPr>
          <p:cNvSpPr/>
          <p:nvPr/>
        </p:nvSpPr>
        <p:spPr>
          <a:xfrm>
            <a:off x="2178993" y="3039256"/>
            <a:ext cx="2286000" cy="685800"/>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Helvetica" panose="020B0604020202020204" pitchFamily="34" charset="0"/>
                <a:cs typeface="Helvetica" panose="020B0604020202020204" pitchFamily="34" charset="0"/>
              </a:rPr>
              <a:t>POWER</a:t>
            </a:r>
          </a:p>
        </p:txBody>
      </p:sp>
      <p:sp>
        <p:nvSpPr>
          <p:cNvPr id="30" name="Rectangle: Rounded Corners 29">
            <a:extLst>
              <a:ext uri="{FF2B5EF4-FFF2-40B4-BE49-F238E27FC236}">
                <a16:creationId xmlns:a16="http://schemas.microsoft.com/office/drawing/2014/main" id="{D3AB0893-E685-4DFA-8E81-7A19D4B6F08F}"/>
              </a:ext>
            </a:extLst>
          </p:cNvPr>
          <p:cNvSpPr/>
          <p:nvPr/>
        </p:nvSpPr>
        <p:spPr>
          <a:xfrm>
            <a:off x="5382596" y="4118626"/>
            <a:ext cx="2305133" cy="779488"/>
          </a:xfrm>
          <a:prstGeom prst="roundRect">
            <a:avLst/>
          </a:prstGeom>
          <a:gradFill>
            <a:gsLst>
              <a:gs pos="0">
                <a:schemeClr val="accent1">
                  <a:lumMod val="67000"/>
                  <a:alpha val="60000"/>
                </a:schemeClr>
              </a:gs>
              <a:gs pos="48000">
                <a:schemeClr val="accent1">
                  <a:lumMod val="97000"/>
                  <a:lumOff val="3000"/>
                  <a:alpha val="60000"/>
                </a:schemeClr>
              </a:gs>
              <a:gs pos="100000">
                <a:schemeClr val="accent1">
                  <a:lumMod val="60000"/>
                  <a:lumOff val="40000"/>
                  <a:alpha val="60000"/>
                </a:schemeClr>
              </a:gs>
            </a:gsLst>
            <a:lin ang="16200000" scaled="1"/>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Helvetica" panose="020B0604020202020204" pitchFamily="34" charset="0"/>
                <a:cs typeface="Helvetica" panose="020B0604020202020204" pitchFamily="34" charset="0"/>
              </a:rPr>
              <a:t>Transmission</a:t>
            </a:r>
          </a:p>
        </p:txBody>
      </p:sp>
      <p:sp>
        <p:nvSpPr>
          <p:cNvPr id="31" name="Rectangle: Rounded Corners 30">
            <a:extLst>
              <a:ext uri="{FF2B5EF4-FFF2-40B4-BE49-F238E27FC236}">
                <a16:creationId xmlns:a16="http://schemas.microsoft.com/office/drawing/2014/main" id="{17DC2407-9BA0-4449-8B32-22E519E461BB}"/>
              </a:ext>
            </a:extLst>
          </p:cNvPr>
          <p:cNvSpPr/>
          <p:nvPr/>
        </p:nvSpPr>
        <p:spPr>
          <a:xfrm>
            <a:off x="5382596" y="1977108"/>
            <a:ext cx="2305131" cy="779488"/>
          </a:xfrm>
          <a:prstGeom prst="roundRect">
            <a:avLst/>
          </a:prstGeom>
          <a:gradFill>
            <a:gsLst>
              <a:gs pos="0">
                <a:schemeClr val="accent1">
                  <a:lumMod val="67000"/>
                  <a:alpha val="60000"/>
                </a:schemeClr>
              </a:gs>
              <a:gs pos="48000">
                <a:schemeClr val="accent1">
                  <a:lumMod val="97000"/>
                  <a:lumOff val="3000"/>
                  <a:alpha val="60000"/>
                </a:schemeClr>
              </a:gs>
              <a:gs pos="100000">
                <a:schemeClr val="accent1">
                  <a:lumMod val="60000"/>
                  <a:lumOff val="40000"/>
                  <a:alpha val="60000"/>
                </a:schemeClr>
              </a:gs>
            </a:gsLst>
            <a:lin ang="16200000" scaled="1"/>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Helvetica" panose="020B0604020202020204" pitchFamily="34" charset="0"/>
                <a:cs typeface="Helvetica" panose="020B0604020202020204" pitchFamily="34" charset="0"/>
              </a:rPr>
              <a:t>Storage</a:t>
            </a:r>
          </a:p>
        </p:txBody>
      </p:sp>
      <p:sp>
        <p:nvSpPr>
          <p:cNvPr id="32" name="Rectangle: Rounded Corners 31">
            <a:extLst>
              <a:ext uri="{FF2B5EF4-FFF2-40B4-BE49-F238E27FC236}">
                <a16:creationId xmlns:a16="http://schemas.microsoft.com/office/drawing/2014/main" id="{06822279-84E3-4AE9-84CA-7B006F8A498C}"/>
              </a:ext>
            </a:extLst>
          </p:cNvPr>
          <p:cNvSpPr/>
          <p:nvPr/>
        </p:nvSpPr>
        <p:spPr>
          <a:xfrm>
            <a:off x="8527833" y="4112639"/>
            <a:ext cx="2227634" cy="779488"/>
          </a:xfrm>
          <a:prstGeom prst="roundRect">
            <a:avLst/>
          </a:prstGeom>
          <a:gradFill>
            <a:gsLst>
              <a:gs pos="0">
                <a:schemeClr val="accent1">
                  <a:lumMod val="67000"/>
                  <a:alpha val="40000"/>
                </a:schemeClr>
              </a:gs>
              <a:gs pos="48000">
                <a:schemeClr val="accent1">
                  <a:lumMod val="97000"/>
                  <a:lumOff val="3000"/>
                  <a:alpha val="40000"/>
                </a:schemeClr>
              </a:gs>
              <a:gs pos="100000">
                <a:schemeClr val="accent1">
                  <a:lumMod val="60000"/>
                  <a:lumOff val="40000"/>
                  <a:alpha val="40000"/>
                </a:schemeClr>
              </a:gs>
            </a:gsLst>
            <a:lin ang="16200000" scaled="1"/>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Helvetica" panose="020B0604020202020204" pitchFamily="34" charset="0"/>
                <a:cs typeface="Helvetica" panose="020B0604020202020204" pitchFamily="34" charset="0"/>
              </a:rPr>
              <a:t>Transfers power to components</a:t>
            </a:r>
          </a:p>
        </p:txBody>
      </p:sp>
      <p:sp>
        <p:nvSpPr>
          <p:cNvPr id="33" name="Rectangle: Rounded Corners 32">
            <a:extLst>
              <a:ext uri="{FF2B5EF4-FFF2-40B4-BE49-F238E27FC236}">
                <a16:creationId xmlns:a16="http://schemas.microsoft.com/office/drawing/2014/main" id="{B40EE9A3-E2A7-4E13-A563-2207D09E67FD}"/>
              </a:ext>
            </a:extLst>
          </p:cNvPr>
          <p:cNvSpPr/>
          <p:nvPr/>
        </p:nvSpPr>
        <p:spPr>
          <a:xfrm>
            <a:off x="8527833" y="1971121"/>
            <a:ext cx="2227634" cy="779488"/>
          </a:xfrm>
          <a:prstGeom prst="roundRect">
            <a:avLst/>
          </a:prstGeom>
          <a:gradFill>
            <a:gsLst>
              <a:gs pos="0">
                <a:schemeClr val="accent1">
                  <a:lumMod val="67000"/>
                  <a:alpha val="40000"/>
                </a:schemeClr>
              </a:gs>
              <a:gs pos="48000">
                <a:schemeClr val="accent1">
                  <a:lumMod val="97000"/>
                  <a:lumOff val="3000"/>
                  <a:alpha val="40000"/>
                </a:schemeClr>
              </a:gs>
              <a:gs pos="100000">
                <a:schemeClr val="accent1">
                  <a:lumMod val="60000"/>
                  <a:lumOff val="40000"/>
                  <a:alpha val="40000"/>
                </a:schemeClr>
              </a:gs>
            </a:gsLst>
            <a:lin ang="16200000" scaled="1"/>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Helvetica" panose="020B0604020202020204" pitchFamily="34" charset="0"/>
                <a:cs typeface="Helvetica" panose="020B0604020202020204" pitchFamily="34" charset="0"/>
              </a:rPr>
              <a:t>Provides power for components</a:t>
            </a:r>
          </a:p>
        </p:txBody>
      </p:sp>
      <p:cxnSp>
        <p:nvCxnSpPr>
          <p:cNvPr id="34" name="Straight Connector 33">
            <a:extLst>
              <a:ext uri="{FF2B5EF4-FFF2-40B4-BE49-F238E27FC236}">
                <a16:creationId xmlns:a16="http://schemas.microsoft.com/office/drawing/2014/main" id="{3F8F5DDC-EE40-45EB-B5EB-AB2EFCFE9595}"/>
              </a:ext>
            </a:extLst>
          </p:cNvPr>
          <p:cNvCxnSpPr>
            <a:cxnSpLocks/>
            <a:stCxn id="31" idx="3"/>
            <a:endCxn id="33" idx="1"/>
          </p:cNvCxnSpPr>
          <p:nvPr/>
        </p:nvCxnSpPr>
        <p:spPr>
          <a:xfrm flipV="1">
            <a:off x="7687727" y="2360865"/>
            <a:ext cx="840106" cy="5987"/>
          </a:xfrm>
          <a:prstGeom prst="line">
            <a:avLst/>
          </a:prstGeom>
          <a:ln w="25400">
            <a:solidFill>
              <a:schemeClr val="tx1"/>
            </a:solidFill>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663D70F4-4093-4374-B02B-4253B88CBF6E}"/>
              </a:ext>
            </a:extLst>
          </p:cNvPr>
          <p:cNvCxnSpPr>
            <a:cxnSpLocks/>
            <a:stCxn id="30" idx="3"/>
            <a:endCxn id="32" idx="1"/>
          </p:cNvCxnSpPr>
          <p:nvPr/>
        </p:nvCxnSpPr>
        <p:spPr>
          <a:xfrm flipV="1">
            <a:off x="7687729" y="4502383"/>
            <a:ext cx="840104" cy="59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77FCAC0-8D67-4E7A-9883-DAD64608E8CB}"/>
              </a:ext>
            </a:extLst>
          </p:cNvPr>
          <p:cNvCxnSpPr>
            <a:cxnSpLocks/>
          </p:cNvCxnSpPr>
          <p:nvPr/>
        </p:nvCxnSpPr>
        <p:spPr>
          <a:xfrm flipH="1" flipV="1">
            <a:off x="4923796" y="2361978"/>
            <a:ext cx="457200" cy="59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6AC55C-D315-4353-84EB-8B8D37EC4990}"/>
              </a:ext>
            </a:extLst>
          </p:cNvPr>
          <p:cNvCxnSpPr>
            <a:cxnSpLocks/>
          </p:cNvCxnSpPr>
          <p:nvPr/>
        </p:nvCxnSpPr>
        <p:spPr>
          <a:xfrm flipH="1" flipV="1">
            <a:off x="4923796" y="4502383"/>
            <a:ext cx="457200" cy="59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3624FA5-7E81-4B87-9563-E4F00289304C}"/>
              </a:ext>
            </a:extLst>
          </p:cNvPr>
          <p:cNvCxnSpPr/>
          <p:nvPr/>
        </p:nvCxnSpPr>
        <p:spPr>
          <a:xfrm>
            <a:off x="4923796" y="2360865"/>
            <a:ext cx="0" cy="21415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7C26629-900D-4D7F-A739-DF27CC8B7186}"/>
              </a:ext>
            </a:extLst>
          </p:cNvPr>
          <p:cNvCxnSpPr>
            <a:stCxn id="17" idx="3"/>
          </p:cNvCxnSpPr>
          <p:nvPr/>
        </p:nvCxnSpPr>
        <p:spPr>
          <a:xfrm>
            <a:off x="4464992" y="3382156"/>
            <a:ext cx="4572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2F49FD2F-DF09-4886-B8D5-BF6A4E78DC15}"/>
              </a:ext>
            </a:extLst>
          </p:cNvPr>
          <p:cNvSpPr>
            <a:spLocks noGrp="1"/>
          </p:cNvSpPr>
          <p:nvPr>
            <p:ph type="sldNum" sz="quarter" idx="4"/>
          </p:nvPr>
        </p:nvSpPr>
        <p:spPr/>
        <p:txBody>
          <a:bodyPr/>
          <a:lstStyle/>
          <a:p>
            <a:fld id="{1504101C-439A-4B4A-8615-B63CB065D830}" type="slidenum">
              <a:rPr lang="en-US" smtClean="0"/>
              <a:t>24</a:t>
            </a:fld>
            <a:endParaRPr lang="en-US"/>
          </a:p>
        </p:txBody>
      </p:sp>
      <p:sp>
        <p:nvSpPr>
          <p:cNvPr id="54" name="Rectangle: Rounded Corners 53">
            <a:extLst>
              <a:ext uri="{FF2B5EF4-FFF2-40B4-BE49-F238E27FC236}">
                <a16:creationId xmlns:a16="http://schemas.microsoft.com/office/drawing/2014/main" id="{6B1C671C-4071-4A1F-97DB-4C0E56083A70}"/>
              </a:ext>
            </a:extLst>
          </p:cNvPr>
          <p:cNvSpPr/>
          <p:nvPr/>
        </p:nvSpPr>
        <p:spPr>
          <a:xfrm>
            <a:off x="270232" y="2789633"/>
            <a:ext cx="777240" cy="777240"/>
          </a:xfrm>
          <a:prstGeom prst="roundRect">
            <a:avLst/>
          </a:prstGeom>
          <a:gradFill flip="none" rotWithShape="1">
            <a:gsLst>
              <a:gs pos="0">
                <a:schemeClr val="accent4">
                  <a:lumMod val="67000"/>
                  <a:alpha val="25000"/>
                </a:schemeClr>
              </a:gs>
              <a:gs pos="48000">
                <a:schemeClr val="accent4">
                  <a:lumMod val="97000"/>
                  <a:lumOff val="3000"/>
                  <a:alpha val="25000"/>
                </a:schemeClr>
              </a:gs>
              <a:gs pos="100000">
                <a:schemeClr val="accent4">
                  <a:lumMod val="60000"/>
                  <a:lumOff val="40000"/>
                  <a:alpha val="25000"/>
                </a:schemeClr>
              </a:gs>
            </a:gsLst>
            <a:lin ang="16200000" scaled="1"/>
            <a:tileRect/>
          </a:gradFill>
          <a:ln w="2540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a:extLst>
              <a:ext uri="{FF2B5EF4-FFF2-40B4-BE49-F238E27FC236}">
                <a16:creationId xmlns:a16="http://schemas.microsoft.com/office/drawing/2014/main" id="{AAE86DCB-E1F0-49BC-A300-94CECF206543}"/>
              </a:ext>
            </a:extLst>
          </p:cNvPr>
          <p:cNvGrpSpPr>
            <a:grpSpLocks noChangeAspect="1"/>
          </p:cNvGrpSpPr>
          <p:nvPr/>
        </p:nvGrpSpPr>
        <p:grpSpPr>
          <a:xfrm>
            <a:off x="412312" y="2918578"/>
            <a:ext cx="493079" cy="519350"/>
            <a:chOff x="8048625" y="2644412"/>
            <a:chExt cx="1828800" cy="1828800"/>
          </a:xfrm>
        </p:grpSpPr>
        <p:sp>
          <p:nvSpPr>
            <p:cNvPr id="56" name="Oval 55">
              <a:extLst>
                <a:ext uri="{FF2B5EF4-FFF2-40B4-BE49-F238E27FC236}">
                  <a16:creationId xmlns:a16="http://schemas.microsoft.com/office/drawing/2014/main" id="{F4870EFD-BC87-4B6F-9788-18F80BEF1235}"/>
                </a:ext>
              </a:extLst>
            </p:cNvPr>
            <p:cNvSpPr>
              <a:spLocks noChangeAspect="1"/>
            </p:cNvSpPr>
            <p:nvPr/>
          </p:nvSpPr>
          <p:spPr>
            <a:xfrm>
              <a:off x="8048625" y="2644412"/>
              <a:ext cx="1828800" cy="1828800"/>
            </a:xfrm>
            <a:prstGeom prst="ellipse">
              <a:avLst/>
            </a:prstGeom>
            <a:solidFill>
              <a:schemeClr val="bg1"/>
            </a:solidFill>
            <a:ln w="22606">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7" name="Oval 56">
              <a:extLst>
                <a:ext uri="{FF2B5EF4-FFF2-40B4-BE49-F238E27FC236}">
                  <a16:creationId xmlns:a16="http://schemas.microsoft.com/office/drawing/2014/main" id="{70E54F50-F6C1-4E20-8F27-C3EF94A54A80}"/>
                </a:ext>
              </a:extLst>
            </p:cNvPr>
            <p:cNvSpPr>
              <a:spLocks noChangeAspect="1"/>
            </p:cNvSpPr>
            <p:nvPr/>
          </p:nvSpPr>
          <p:spPr>
            <a:xfrm>
              <a:off x="8277225" y="2873012"/>
              <a:ext cx="1371600" cy="1371600"/>
            </a:xfrm>
            <a:prstGeom prst="ellipse">
              <a:avLst/>
            </a:prstGeom>
            <a:solidFill>
              <a:schemeClr val="bg1"/>
            </a:solidFill>
            <a:ln w="22606">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8" name="Oval 57">
              <a:extLst>
                <a:ext uri="{FF2B5EF4-FFF2-40B4-BE49-F238E27FC236}">
                  <a16:creationId xmlns:a16="http://schemas.microsoft.com/office/drawing/2014/main" id="{DC8F1ADF-C2A2-44F9-88BE-D77315CF5E02}"/>
                </a:ext>
              </a:extLst>
            </p:cNvPr>
            <p:cNvSpPr>
              <a:spLocks noChangeAspect="1"/>
            </p:cNvSpPr>
            <p:nvPr/>
          </p:nvSpPr>
          <p:spPr>
            <a:xfrm>
              <a:off x="8505825" y="3101612"/>
              <a:ext cx="914400" cy="914400"/>
            </a:xfrm>
            <a:prstGeom prst="ellipse">
              <a:avLst/>
            </a:prstGeom>
            <a:solidFill>
              <a:schemeClr val="bg1"/>
            </a:solidFill>
            <a:ln w="22606">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9" name="Oval 58">
              <a:extLst>
                <a:ext uri="{FF2B5EF4-FFF2-40B4-BE49-F238E27FC236}">
                  <a16:creationId xmlns:a16="http://schemas.microsoft.com/office/drawing/2014/main" id="{F6BE47F7-9A29-4838-928F-4A545576D15A}"/>
                </a:ext>
              </a:extLst>
            </p:cNvPr>
            <p:cNvSpPr>
              <a:spLocks noChangeAspect="1"/>
            </p:cNvSpPr>
            <p:nvPr/>
          </p:nvSpPr>
          <p:spPr>
            <a:xfrm>
              <a:off x="8734425" y="3330212"/>
              <a:ext cx="457200" cy="457200"/>
            </a:xfrm>
            <a:prstGeom prst="ellipse">
              <a:avLst/>
            </a:prstGeom>
            <a:solidFill>
              <a:schemeClr val="bg1"/>
            </a:solidFill>
            <a:ln w="22606">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60" name="Straight Connector 59">
              <a:extLst>
                <a:ext uri="{FF2B5EF4-FFF2-40B4-BE49-F238E27FC236}">
                  <a16:creationId xmlns:a16="http://schemas.microsoft.com/office/drawing/2014/main" id="{ADC6FE3E-F33A-490B-A816-ADF47DA6793C}"/>
                </a:ext>
              </a:extLst>
            </p:cNvPr>
            <p:cNvCxnSpPr>
              <a:stCxn id="56" idx="0"/>
              <a:endCxn id="56" idx="4"/>
            </p:cNvCxnSpPr>
            <p:nvPr/>
          </p:nvCxnSpPr>
          <p:spPr>
            <a:xfrm>
              <a:off x="8963025" y="2644412"/>
              <a:ext cx="0" cy="1828800"/>
            </a:xfrm>
            <a:prstGeom prst="line">
              <a:avLst/>
            </a:prstGeom>
            <a:ln w="22606">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4B9023B-44AB-4E4F-914E-57B2BF2020D1}"/>
                </a:ext>
              </a:extLst>
            </p:cNvPr>
            <p:cNvCxnSpPr>
              <a:stCxn id="56" idx="2"/>
              <a:endCxn id="56" idx="6"/>
            </p:cNvCxnSpPr>
            <p:nvPr/>
          </p:nvCxnSpPr>
          <p:spPr>
            <a:xfrm>
              <a:off x="8048625" y="3558812"/>
              <a:ext cx="1828800" cy="0"/>
            </a:xfrm>
            <a:prstGeom prst="line">
              <a:avLst/>
            </a:prstGeom>
            <a:ln w="22606">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0D84E7F3-B75F-4902-94F0-179B7E1C7CD1}"/>
              </a:ext>
            </a:extLst>
          </p:cNvPr>
          <p:cNvGrpSpPr/>
          <p:nvPr/>
        </p:nvGrpSpPr>
        <p:grpSpPr>
          <a:xfrm>
            <a:off x="276411" y="3846465"/>
            <a:ext cx="777240" cy="777240"/>
            <a:chOff x="276411" y="3846465"/>
            <a:chExt cx="777240" cy="777240"/>
          </a:xfrm>
        </p:grpSpPr>
        <p:sp>
          <p:nvSpPr>
            <p:cNvPr id="63" name="Rectangle: Rounded Corners 62">
              <a:extLst>
                <a:ext uri="{FF2B5EF4-FFF2-40B4-BE49-F238E27FC236}">
                  <a16:creationId xmlns:a16="http://schemas.microsoft.com/office/drawing/2014/main" id="{5EB41A2D-76A3-4910-BDEC-062D86EC470B}"/>
                </a:ext>
              </a:extLst>
            </p:cNvPr>
            <p:cNvSpPr/>
            <p:nvPr/>
          </p:nvSpPr>
          <p:spPr>
            <a:xfrm>
              <a:off x="276411" y="3846465"/>
              <a:ext cx="777240" cy="777240"/>
            </a:xfrm>
            <a:prstGeom prst="roundRect">
              <a:avLst/>
            </a:prstGeom>
            <a:gradFill flip="none" rotWithShape="1">
              <a:gsLst>
                <a:gs pos="0">
                  <a:schemeClr val="accent3">
                    <a:lumMod val="67000"/>
                    <a:alpha val="25000"/>
                  </a:schemeClr>
                </a:gs>
                <a:gs pos="48000">
                  <a:schemeClr val="accent3">
                    <a:lumMod val="97000"/>
                    <a:lumOff val="3000"/>
                    <a:alpha val="25000"/>
                  </a:schemeClr>
                </a:gs>
                <a:gs pos="100000">
                  <a:schemeClr val="accent3">
                    <a:lumMod val="60000"/>
                    <a:lumOff val="40000"/>
                    <a:alpha val="25000"/>
                  </a:schemeClr>
                </a:gs>
              </a:gsLst>
              <a:lin ang="16200000" scaled="1"/>
              <a:tileRect/>
            </a:gradFill>
            <a:ln w="2540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26D13CEF-0E89-4CA0-902D-5D58FC85D0F2}"/>
                </a:ext>
              </a:extLst>
            </p:cNvPr>
            <p:cNvGrpSpPr/>
            <p:nvPr/>
          </p:nvGrpSpPr>
          <p:grpSpPr>
            <a:xfrm>
              <a:off x="480120" y="3959159"/>
              <a:ext cx="473416" cy="607325"/>
              <a:chOff x="8356600" y="1190680"/>
              <a:chExt cx="1966382" cy="2137989"/>
            </a:xfrm>
            <a:solidFill>
              <a:schemeClr val="bg1">
                <a:alpha val="25098"/>
              </a:schemeClr>
            </a:solidFill>
          </p:grpSpPr>
          <p:sp>
            <p:nvSpPr>
              <p:cNvPr id="65" name="Oval 64">
                <a:extLst>
                  <a:ext uri="{FF2B5EF4-FFF2-40B4-BE49-F238E27FC236}">
                    <a16:creationId xmlns:a16="http://schemas.microsoft.com/office/drawing/2014/main" id="{683FDB79-4B1F-4419-A74E-9F9B0CD4CB70}"/>
                  </a:ext>
                </a:extLst>
              </p:cNvPr>
              <p:cNvSpPr/>
              <p:nvPr/>
            </p:nvSpPr>
            <p:spPr>
              <a:xfrm>
                <a:off x="8365067" y="1682989"/>
                <a:ext cx="228600" cy="228600"/>
              </a:xfrm>
              <a:prstGeom prst="ellipse">
                <a:avLst/>
              </a:pr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F9B7518D-A08B-467C-BE80-8EF3B0FED06B}"/>
                  </a:ext>
                </a:extLst>
              </p:cNvPr>
              <p:cNvSpPr/>
              <p:nvPr/>
            </p:nvSpPr>
            <p:spPr>
              <a:xfrm>
                <a:off x="8356600" y="2597389"/>
                <a:ext cx="228600" cy="228600"/>
              </a:xfrm>
              <a:prstGeom prst="ellipse">
                <a:avLst/>
              </a:pr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40BD26CD-A5E5-4491-ABAF-CB944E5D3564}"/>
                  </a:ext>
                </a:extLst>
              </p:cNvPr>
              <p:cNvSpPr/>
              <p:nvPr/>
            </p:nvSpPr>
            <p:spPr>
              <a:xfrm>
                <a:off x="9408582" y="1797289"/>
                <a:ext cx="914400" cy="914400"/>
              </a:xfrm>
              <a:prstGeom prst="ellipse">
                <a:avLst/>
              </a:pr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C2B17B92-8FE8-4553-96BF-701D70D12DA6}"/>
                  </a:ext>
                </a:extLst>
              </p:cNvPr>
              <p:cNvSpPr/>
              <p:nvPr/>
            </p:nvSpPr>
            <p:spPr>
              <a:xfrm>
                <a:off x="9728620" y="2423344"/>
                <a:ext cx="274320" cy="89139"/>
              </a:xfrm>
              <a:prstGeom prst="rect">
                <a:avLst/>
              </a:prstGeom>
              <a:solidFill>
                <a:srgbClr val="000000">
                  <a:alpha val="25098"/>
                </a:srgbClr>
              </a:solid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Shape 68">
                <a:extLst>
                  <a:ext uri="{FF2B5EF4-FFF2-40B4-BE49-F238E27FC236}">
                    <a16:creationId xmlns:a16="http://schemas.microsoft.com/office/drawing/2014/main" id="{DC245DB6-A8FA-4BFB-B31F-C7A95155DBA6}"/>
                  </a:ext>
                </a:extLst>
              </p:cNvPr>
              <p:cNvSpPr/>
              <p:nvPr/>
            </p:nvSpPr>
            <p:spPr>
              <a:xfrm rot="5400000">
                <a:off x="9728621" y="1875260"/>
                <a:ext cx="274320" cy="274321"/>
              </a:xfrm>
              <a:custGeom>
                <a:avLst/>
                <a:gdLst>
                  <a:gd name="connsiteX0" fmla="*/ 0 w 274320"/>
                  <a:gd name="connsiteY0" fmla="*/ 181731 h 274321"/>
                  <a:gd name="connsiteX1" fmla="*/ 0 w 274320"/>
                  <a:gd name="connsiteY1" fmla="*/ 92592 h 274321"/>
                  <a:gd name="connsiteX2" fmla="*/ 92591 w 274320"/>
                  <a:gd name="connsiteY2" fmla="*/ 92592 h 274321"/>
                  <a:gd name="connsiteX3" fmla="*/ 92591 w 274320"/>
                  <a:gd name="connsiteY3" fmla="*/ 0 h 274321"/>
                  <a:gd name="connsiteX4" fmla="*/ 181730 w 274320"/>
                  <a:gd name="connsiteY4" fmla="*/ 0 h 274321"/>
                  <a:gd name="connsiteX5" fmla="*/ 181730 w 274320"/>
                  <a:gd name="connsiteY5" fmla="*/ 92592 h 274321"/>
                  <a:gd name="connsiteX6" fmla="*/ 274320 w 274320"/>
                  <a:gd name="connsiteY6" fmla="*/ 92592 h 274321"/>
                  <a:gd name="connsiteX7" fmla="*/ 274320 w 274320"/>
                  <a:gd name="connsiteY7" fmla="*/ 181731 h 274321"/>
                  <a:gd name="connsiteX8" fmla="*/ 181730 w 274320"/>
                  <a:gd name="connsiteY8" fmla="*/ 181731 h 274321"/>
                  <a:gd name="connsiteX9" fmla="*/ 181730 w 274320"/>
                  <a:gd name="connsiteY9" fmla="*/ 274321 h 274321"/>
                  <a:gd name="connsiteX10" fmla="*/ 92591 w 274320"/>
                  <a:gd name="connsiteY10" fmla="*/ 274321 h 274321"/>
                  <a:gd name="connsiteX11" fmla="*/ 92591 w 274320"/>
                  <a:gd name="connsiteY11" fmla="*/ 181731 h 27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4320" h="274321">
                    <a:moveTo>
                      <a:pt x="0" y="181731"/>
                    </a:moveTo>
                    <a:lnTo>
                      <a:pt x="0" y="92592"/>
                    </a:lnTo>
                    <a:lnTo>
                      <a:pt x="92591" y="92592"/>
                    </a:lnTo>
                    <a:lnTo>
                      <a:pt x="92591" y="0"/>
                    </a:lnTo>
                    <a:lnTo>
                      <a:pt x="181730" y="0"/>
                    </a:lnTo>
                    <a:lnTo>
                      <a:pt x="181730" y="92592"/>
                    </a:lnTo>
                    <a:lnTo>
                      <a:pt x="274320" y="92592"/>
                    </a:lnTo>
                    <a:lnTo>
                      <a:pt x="274320" y="181731"/>
                    </a:lnTo>
                    <a:lnTo>
                      <a:pt x="181730" y="181731"/>
                    </a:lnTo>
                    <a:lnTo>
                      <a:pt x="181730" y="274321"/>
                    </a:lnTo>
                    <a:lnTo>
                      <a:pt x="92591" y="274321"/>
                    </a:lnTo>
                    <a:lnTo>
                      <a:pt x="92591" y="181731"/>
                    </a:lnTo>
                    <a:close/>
                  </a:path>
                </a:pathLst>
              </a:custGeom>
              <a:solidFill>
                <a:srgbClr val="000000">
                  <a:alpha val="25098"/>
                </a:srgbClr>
              </a:solid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Freeform: Shape 69">
                <a:extLst>
                  <a:ext uri="{FF2B5EF4-FFF2-40B4-BE49-F238E27FC236}">
                    <a16:creationId xmlns:a16="http://schemas.microsoft.com/office/drawing/2014/main" id="{ADD9DF93-E858-4981-9C48-356E06968FF1}"/>
                  </a:ext>
                </a:extLst>
              </p:cNvPr>
              <p:cNvSpPr/>
              <p:nvPr/>
            </p:nvSpPr>
            <p:spPr>
              <a:xfrm>
                <a:off x="8445288" y="1190680"/>
                <a:ext cx="1458595" cy="595207"/>
              </a:xfrm>
              <a:custGeom>
                <a:avLst/>
                <a:gdLst>
                  <a:gd name="connsiteX0" fmla="*/ 1383687 w 1458595"/>
                  <a:gd name="connsiteY0" fmla="*/ 0 h 595207"/>
                  <a:gd name="connsiteX1" fmla="*/ 1458595 w 1458595"/>
                  <a:gd name="connsiteY1" fmla="*/ 0 h 595207"/>
                  <a:gd name="connsiteX2" fmla="*/ 1458595 w 1458595"/>
                  <a:gd name="connsiteY2" fmla="*/ 595207 h 595207"/>
                  <a:gd name="connsiteX3" fmla="*/ 1383687 w 1458595"/>
                  <a:gd name="connsiteY3" fmla="*/ 595207 h 595207"/>
                  <a:gd name="connsiteX4" fmla="*/ 1383687 w 1458595"/>
                  <a:gd name="connsiteY4" fmla="*/ 88216 h 595207"/>
                  <a:gd name="connsiteX5" fmla="*/ 74931 w 1458595"/>
                  <a:gd name="connsiteY5" fmla="*/ 88216 h 595207"/>
                  <a:gd name="connsiteX6" fmla="*/ 74931 w 1458595"/>
                  <a:gd name="connsiteY6" fmla="*/ 490220 h 595207"/>
                  <a:gd name="connsiteX7" fmla="*/ 0 w 1458595"/>
                  <a:gd name="connsiteY7" fmla="*/ 490220 h 595207"/>
                  <a:gd name="connsiteX8" fmla="*/ 0 w 1458595"/>
                  <a:gd name="connsiteY8" fmla="*/ 847 h 595207"/>
                  <a:gd name="connsiteX9" fmla="*/ 6351 w 1458595"/>
                  <a:gd name="connsiteY9" fmla="*/ 847 h 595207"/>
                  <a:gd name="connsiteX10" fmla="*/ 6351 w 1458595"/>
                  <a:gd name="connsiteY10" fmla="*/ 423 h 595207"/>
                  <a:gd name="connsiteX11" fmla="*/ 1383687 w 1458595"/>
                  <a:gd name="connsiteY11" fmla="*/ 423 h 59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8595" h="595207">
                    <a:moveTo>
                      <a:pt x="1383687" y="0"/>
                    </a:moveTo>
                    <a:lnTo>
                      <a:pt x="1458595" y="0"/>
                    </a:lnTo>
                    <a:lnTo>
                      <a:pt x="1458595" y="595207"/>
                    </a:lnTo>
                    <a:lnTo>
                      <a:pt x="1383687" y="595207"/>
                    </a:lnTo>
                    <a:lnTo>
                      <a:pt x="1383687" y="88216"/>
                    </a:lnTo>
                    <a:lnTo>
                      <a:pt x="74931" y="88216"/>
                    </a:lnTo>
                    <a:lnTo>
                      <a:pt x="74931" y="490220"/>
                    </a:lnTo>
                    <a:lnTo>
                      <a:pt x="0" y="490220"/>
                    </a:lnTo>
                    <a:lnTo>
                      <a:pt x="0" y="847"/>
                    </a:lnTo>
                    <a:lnTo>
                      <a:pt x="6351" y="847"/>
                    </a:lnTo>
                    <a:lnTo>
                      <a:pt x="6351" y="423"/>
                    </a:lnTo>
                    <a:lnTo>
                      <a:pt x="1383687" y="423"/>
                    </a:lnTo>
                    <a:close/>
                  </a:path>
                </a:pathLst>
              </a:cu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 name="Freeform: Shape 70">
                <a:extLst>
                  <a:ext uri="{FF2B5EF4-FFF2-40B4-BE49-F238E27FC236}">
                    <a16:creationId xmlns:a16="http://schemas.microsoft.com/office/drawing/2014/main" id="{1CAEA583-8B44-46AA-8877-C70F6AC7A344}"/>
                  </a:ext>
                </a:extLst>
              </p:cNvPr>
              <p:cNvSpPr/>
              <p:nvPr/>
            </p:nvSpPr>
            <p:spPr>
              <a:xfrm flipV="1">
                <a:off x="8443171" y="2733462"/>
                <a:ext cx="1458595" cy="595207"/>
              </a:xfrm>
              <a:custGeom>
                <a:avLst/>
                <a:gdLst>
                  <a:gd name="connsiteX0" fmla="*/ 1383687 w 1458595"/>
                  <a:gd name="connsiteY0" fmla="*/ 0 h 595207"/>
                  <a:gd name="connsiteX1" fmla="*/ 1458595 w 1458595"/>
                  <a:gd name="connsiteY1" fmla="*/ 0 h 595207"/>
                  <a:gd name="connsiteX2" fmla="*/ 1458595 w 1458595"/>
                  <a:gd name="connsiteY2" fmla="*/ 595207 h 595207"/>
                  <a:gd name="connsiteX3" fmla="*/ 1383687 w 1458595"/>
                  <a:gd name="connsiteY3" fmla="*/ 595207 h 595207"/>
                  <a:gd name="connsiteX4" fmla="*/ 1383687 w 1458595"/>
                  <a:gd name="connsiteY4" fmla="*/ 88216 h 595207"/>
                  <a:gd name="connsiteX5" fmla="*/ 74931 w 1458595"/>
                  <a:gd name="connsiteY5" fmla="*/ 88216 h 595207"/>
                  <a:gd name="connsiteX6" fmla="*/ 74931 w 1458595"/>
                  <a:gd name="connsiteY6" fmla="*/ 490220 h 595207"/>
                  <a:gd name="connsiteX7" fmla="*/ 0 w 1458595"/>
                  <a:gd name="connsiteY7" fmla="*/ 490220 h 595207"/>
                  <a:gd name="connsiteX8" fmla="*/ 0 w 1458595"/>
                  <a:gd name="connsiteY8" fmla="*/ 847 h 595207"/>
                  <a:gd name="connsiteX9" fmla="*/ 6351 w 1458595"/>
                  <a:gd name="connsiteY9" fmla="*/ 847 h 595207"/>
                  <a:gd name="connsiteX10" fmla="*/ 6351 w 1458595"/>
                  <a:gd name="connsiteY10" fmla="*/ 423 h 595207"/>
                  <a:gd name="connsiteX11" fmla="*/ 1383687 w 1458595"/>
                  <a:gd name="connsiteY11" fmla="*/ 423 h 59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8595" h="595207">
                    <a:moveTo>
                      <a:pt x="1383687" y="0"/>
                    </a:moveTo>
                    <a:lnTo>
                      <a:pt x="1458595" y="0"/>
                    </a:lnTo>
                    <a:lnTo>
                      <a:pt x="1458595" y="595207"/>
                    </a:lnTo>
                    <a:lnTo>
                      <a:pt x="1383687" y="595207"/>
                    </a:lnTo>
                    <a:lnTo>
                      <a:pt x="1383687" y="88216"/>
                    </a:lnTo>
                    <a:lnTo>
                      <a:pt x="74931" y="88216"/>
                    </a:lnTo>
                    <a:lnTo>
                      <a:pt x="74931" y="490220"/>
                    </a:lnTo>
                    <a:lnTo>
                      <a:pt x="0" y="490220"/>
                    </a:lnTo>
                    <a:lnTo>
                      <a:pt x="0" y="847"/>
                    </a:lnTo>
                    <a:lnTo>
                      <a:pt x="6351" y="847"/>
                    </a:lnTo>
                    <a:lnTo>
                      <a:pt x="6351" y="423"/>
                    </a:lnTo>
                    <a:lnTo>
                      <a:pt x="1383687" y="423"/>
                    </a:lnTo>
                    <a:close/>
                  </a:path>
                </a:pathLst>
              </a:cu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Rectangle 71">
                <a:extLst>
                  <a:ext uri="{FF2B5EF4-FFF2-40B4-BE49-F238E27FC236}">
                    <a16:creationId xmlns:a16="http://schemas.microsoft.com/office/drawing/2014/main" id="{03A35E16-4AD3-465F-A67F-E210972F05B8}"/>
                  </a:ext>
                </a:extLst>
              </p:cNvPr>
              <p:cNvSpPr/>
              <p:nvPr/>
            </p:nvSpPr>
            <p:spPr>
              <a:xfrm rot="1341925">
                <a:off x="8650050" y="1764811"/>
                <a:ext cx="63500" cy="876300"/>
              </a:xfrm>
              <a:prstGeom prst="rect">
                <a:avLst/>
              </a:pr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73" name="Graphic 72" descr="Building Brick Wall with solid fill">
            <a:extLst>
              <a:ext uri="{FF2B5EF4-FFF2-40B4-BE49-F238E27FC236}">
                <a16:creationId xmlns:a16="http://schemas.microsoft.com/office/drawing/2014/main" id="{E5D7E422-4025-4101-988F-B9723377AC0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0232" y="4882649"/>
            <a:ext cx="777240" cy="777240"/>
          </a:xfrm>
          <a:prstGeom prst="rect">
            <a:avLst/>
          </a:prstGeom>
        </p:spPr>
      </p:pic>
    </p:spTree>
    <p:extLst>
      <p:ext uri="{BB962C8B-B14F-4D97-AF65-F5344CB8AC3E}">
        <p14:creationId xmlns:p14="http://schemas.microsoft.com/office/powerpoint/2010/main" val="6091433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EAE3B-5685-4ED1-8D54-E669FC9517B2}"/>
              </a:ext>
            </a:extLst>
          </p:cNvPr>
          <p:cNvSpPr>
            <a:spLocks noGrp="1"/>
          </p:cNvSpPr>
          <p:nvPr>
            <p:ph type="title"/>
          </p:nvPr>
        </p:nvSpPr>
        <p:spPr/>
        <p:txBody>
          <a:bodyPr/>
          <a:lstStyle/>
          <a:p>
            <a:pPr algn="ctr"/>
            <a:r>
              <a:rPr lang="en-US">
                <a:solidFill>
                  <a:schemeClr val="tx1"/>
                </a:solidFill>
              </a:rPr>
              <a:t>Functional Decomposition</a:t>
            </a:r>
          </a:p>
        </p:txBody>
      </p:sp>
      <p:sp>
        <p:nvSpPr>
          <p:cNvPr id="4" name="Content Placeholder 3">
            <a:extLst>
              <a:ext uri="{FF2B5EF4-FFF2-40B4-BE49-F238E27FC236}">
                <a16:creationId xmlns:a16="http://schemas.microsoft.com/office/drawing/2014/main" id="{08E778F6-65B4-45AE-9BCB-D37BAEB123FD}"/>
              </a:ext>
            </a:extLst>
          </p:cNvPr>
          <p:cNvSpPr>
            <a:spLocks noGrp="1"/>
          </p:cNvSpPr>
          <p:nvPr>
            <p:ph sz="quarter" idx="11"/>
          </p:nvPr>
        </p:nvSpPr>
        <p:spPr/>
        <p:txBody>
          <a:bodyPr/>
          <a:lstStyle/>
          <a:p>
            <a:r>
              <a:rPr lang="en-US"/>
              <a:t>Jed Fazler</a:t>
            </a:r>
          </a:p>
        </p:txBody>
      </p:sp>
      <p:sp>
        <p:nvSpPr>
          <p:cNvPr id="34" name="Rectangle: Rounded Corners 33">
            <a:extLst>
              <a:ext uri="{FF2B5EF4-FFF2-40B4-BE49-F238E27FC236}">
                <a16:creationId xmlns:a16="http://schemas.microsoft.com/office/drawing/2014/main" id="{4E039BE8-2740-4DB1-98F3-D0A51A839116}"/>
              </a:ext>
            </a:extLst>
          </p:cNvPr>
          <p:cNvSpPr/>
          <p:nvPr/>
        </p:nvSpPr>
        <p:spPr>
          <a:xfrm>
            <a:off x="2178993" y="3039256"/>
            <a:ext cx="2286000" cy="685800"/>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Helvetica" panose="020B0604020202020204" pitchFamily="34" charset="0"/>
                <a:cs typeface="Helvetica" panose="020B0604020202020204" pitchFamily="34" charset="0"/>
              </a:rPr>
              <a:t>SENSING</a:t>
            </a:r>
          </a:p>
        </p:txBody>
      </p:sp>
      <p:sp>
        <p:nvSpPr>
          <p:cNvPr id="35" name="Rectangle: Rounded Corners 34">
            <a:extLst>
              <a:ext uri="{FF2B5EF4-FFF2-40B4-BE49-F238E27FC236}">
                <a16:creationId xmlns:a16="http://schemas.microsoft.com/office/drawing/2014/main" id="{53C0FBAA-2737-4C32-BF0F-DF19E976A704}"/>
              </a:ext>
            </a:extLst>
          </p:cNvPr>
          <p:cNvSpPr/>
          <p:nvPr/>
        </p:nvSpPr>
        <p:spPr>
          <a:xfrm>
            <a:off x="5382597" y="4118626"/>
            <a:ext cx="2227634" cy="779488"/>
          </a:xfrm>
          <a:prstGeom prst="roundRect">
            <a:avLst/>
          </a:prstGeom>
          <a:gradFill>
            <a:gsLst>
              <a:gs pos="0">
                <a:schemeClr val="accent4">
                  <a:lumMod val="67000"/>
                  <a:alpha val="60000"/>
                </a:schemeClr>
              </a:gs>
              <a:gs pos="48000">
                <a:schemeClr val="accent4">
                  <a:lumMod val="97000"/>
                  <a:lumOff val="3000"/>
                  <a:alpha val="60000"/>
                </a:schemeClr>
              </a:gs>
              <a:gs pos="100000">
                <a:schemeClr val="accent4">
                  <a:lumMod val="60000"/>
                  <a:lumOff val="40000"/>
                  <a:alpha val="60000"/>
                </a:schemeClr>
              </a:gs>
            </a:gsLst>
            <a:lin ang="16200000" scaled="1"/>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Helvetica" panose="020B0604020202020204" pitchFamily="34" charset="0"/>
                <a:cs typeface="Helvetica" panose="020B0604020202020204" pitchFamily="34" charset="0"/>
              </a:rPr>
              <a:t>Signaling</a:t>
            </a:r>
          </a:p>
        </p:txBody>
      </p:sp>
      <p:sp>
        <p:nvSpPr>
          <p:cNvPr id="36" name="Rectangle: Rounded Corners 35">
            <a:extLst>
              <a:ext uri="{FF2B5EF4-FFF2-40B4-BE49-F238E27FC236}">
                <a16:creationId xmlns:a16="http://schemas.microsoft.com/office/drawing/2014/main" id="{D99BBFD1-A42F-47F0-8301-7351DA4426DC}"/>
              </a:ext>
            </a:extLst>
          </p:cNvPr>
          <p:cNvSpPr/>
          <p:nvPr/>
        </p:nvSpPr>
        <p:spPr>
          <a:xfrm>
            <a:off x="5382597" y="1977108"/>
            <a:ext cx="2227634" cy="779488"/>
          </a:xfrm>
          <a:prstGeom prst="roundRect">
            <a:avLst/>
          </a:prstGeom>
          <a:gradFill>
            <a:gsLst>
              <a:gs pos="0">
                <a:schemeClr val="accent4">
                  <a:lumMod val="67000"/>
                  <a:alpha val="60000"/>
                </a:schemeClr>
              </a:gs>
              <a:gs pos="48000">
                <a:schemeClr val="accent4">
                  <a:lumMod val="97000"/>
                  <a:lumOff val="3000"/>
                  <a:alpha val="60000"/>
                </a:schemeClr>
              </a:gs>
              <a:gs pos="100000">
                <a:schemeClr val="accent4">
                  <a:lumMod val="60000"/>
                  <a:lumOff val="40000"/>
                  <a:alpha val="60000"/>
                </a:schemeClr>
              </a:gs>
            </a:gsLst>
            <a:lin ang="16200000" scaled="1"/>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Helvetica" panose="020B0604020202020204" pitchFamily="34" charset="0"/>
                <a:cs typeface="Helvetica" panose="020B0604020202020204" pitchFamily="34" charset="0"/>
              </a:rPr>
              <a:t>Sensors</a:t>
            </a:r>
          </a:p>
        </p:txBody>
      </p:sp>
      <p:sp>
        <p:nvSpPr>
          <p:cNvPr id="38" name="Rectangle: Rounded Corners 37">
            <a:extLst>
              <a:ext uri="{FF2B5EF4-FFF2-40B4-BE49-F238E27FC236}">
                <a16:creationId xmlns:a16="http://schemas.microsoft.com/office/drawing/2014/main" id="{DFF64306-3F2A-43CA-B0B3-68D0AEE93F1B}"/>
              </a:ext>
            </a:extLst>
          </p:cNvPr>
          <p:cNvSpPr/>
          <p:nvPr/>
        </p:nvSpPr>
        <p:spPr>
          <a:xfrm>
            <a:off x="8527833" y="4112639"/>
            <a:ext cx="2227634" cy="779488"/>
          </a:xfrm>
          <a:prstGeom prst="roundRect">
            <a:avLst/>
          </a:prstGeom>
          <a:gradFill>
            <a:gsLst>
              <a:gs pos="0">
                <a:schemeClr val="accent4">
                  <a:lumMod val="67000"/>
                  <a:alpha val="40000"/>
                </a:schemeClr>
              </a:gs>
              <a:gs pos="48000">
                <a:schemeClr val="accent4">
                  <a:lumMod val="97000"/>
                  <a:lumOff val="3000"/>
                  <a:alpha val="40000"/>
                </a:schemeClr>
              </a:gs>
              <a:gs pos="100000">
                <a:schemeClr val="accent4">
                  <a:lumMod val="60000"/>
                  <a:lumOff val="40000"/>
                  <a:alpha val="40000"/>
                </a:schemeClr>
              </a:gs>
            </a:gsLst>
            <a:lin ang="16200000" scaled="1"/>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Helvetica" panose="020B0604020202020204" pitchFamily="34" charset="0"/>
                <a:cs typeface="Helvetica" panose="020B0604020202020204" pitchFamily="34" charset="0"/>
              </a:rPr>
              <a:t>Transmits response signal</a:t>
            </a:r>
          </a:p>
        </p:txBody>
      </p:sp>
      <p:sp>
        <p:nvSpPr>
          <p:cNvPr id="39" name="Rectangle: Rounded Corners 38">
            <a:extLst>
              <a:ext uri="{FF2B5EF4-FFF2-40B4-BE49-F238E27FC236}">
                <a16:creationId xmlns:a16="http://schemas.microsoft.com/office/drawing/2014/main" id="{6509558C-A5D8-46FB-8FF0-BAB0A7701497}"/>
              </a:ext>
            </a:extLst>
          </p:cNvPr>
          <p:cNvSpPr/>
          <p:nvPr/>
        </p:nvSpPr>
        <p:spPr>
          <a:xfrm>
            <a:off x="8527833" y="1971121"/>
            <a:ext cx="2227634" cy="779488"/>
          </a:xfrm>
          <a:prstGeom prst="roundRect">
            <a:avLst/>
          </a:prstGeom>
          <a:gradFill>
            <a:gsLst>
              <a:gs pos="0">
                <a:schemeClr val="accent4">
                  <a:lumMod val="67000"/>
                  <a:alpha val="40000"/>
                </a:schemeClr>
              </a:gs>
              <a:gs pos="48000">
                <a:schemeClr val="accent4">
                  <a:lumMod val="97000"/>
                  <a:lumOff val="3000"/>
                  <a:alpha val="40000"/>
                </a:schemeClr>
              </a:gs>
              <a:gs pos="100000">
                <a:schemeClr val="accent4">
                  <a:lumMod val="60000"/>
                  <a:lumOff val="40000"/>
                  <a:alpha val="40000"/>
                </a:schemeClr>
              </a:gs>
            </a:gsLst>
            <a:lin ang="16200000" scaled="1"/>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Helvetica" panose="020B0604020202020204" pitchFamily="34" charset="0"/>
                <a:cs typeface="Helvetica" panose="020B0604020202020204" pitchFamily="34" charset="0"/>
              </a:rPr>
              <a:t>Monitors sensor data</a:t>
            </a:r>
          </a:p>
        </p:txBody>
      </p:sp>
      <p:cxnSp>
        <p:nvCxnSpPr>
          <p:cNvPr id="41" name="Straight Connector 40">
            <a:extLst>
              <a:ext uri="{FF2B5EF4-FFF2-40B4-BE49-F238E27FC236}">
                <a16:creationId xmlns:a16="http://schemas.microsoft.com/office/drawing/2014/main" id="{280C85D9-5C4F-44AB-A5A6-0B911B243A64}"/>
              </a:ext>
            </a:extLst>
          </p:cNvPr>
          <p:cNvCxnSpPr>
            <a:stCxn id="36" idx="3"/>
            <a:endCxn id="39" idx="1"/>
          </p:cNvCxnSpPr>
          <p:nvPr/>
        </p:nvCxnSpPr>
        <p:spPr>
          <a:xfrm flipV="1">
            <a:off x="7610231" y="2360865"/>
            <a:ext cx="917602" cy="5987"/>
          </a:xfrm>
          <a:prstGeom prst="line">
            <a:avLst/>
          </a:prstGeom>
          <a:ln w="25400">
            <a:solidFill>
              <a:schemeClr val="tx1"/>
            </a:solidFill>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DD6DED36-F704-494A-B83D-7884719935EB}"/>
              </a:ext>
            </a:extLst>
          </p:cNvPr>
          <p:cNvCxnSpPr>
            <a:stCxn id="35" idx="3"/>
            <a:endCxn id="38" idx="1"/>
          </p:cNvCxnSpPr>
          <p:nvPr/>
        </p:nvCxnSpPr>
        <p:spPr>
          <a:xfrm flipV="1">
            <a:off x="7610231" y="4502383"/>
            <a:ext cx="917602" cy="59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Rectangle: Rounded Corners 43">
            <a:extLst>
              <a:ext uri="{FF2B5EF4-FFF2-40B4-BE49-F238E27FC236}">
                <a16:creationId xmlns:a16="http://schemas.microsoft.com/office/drawing/2014/main" id="{AEBA26DA-3F8B-45BF-B911-7884CE793EF9}"/>
              </a:ext>
            </a:extLst>
          </p:cNvPr>
          <p:cNvSpPr/>
          <p:nvPr/>
        </p:nvSpPr>
        <p:spPr>
          <a:xfrm>
            <a:off x="8527833" y="3038886"/>
            <a:ext cx="2227634" cy="779488"/>
          </a:xfrm>
          <a:prstGeom prst="roundRect">
            <a:avLst/>
          </a:prstGeom>
          <a:gradFill>
            <a:gsLst>
              <a:gs pos="0">
                <a:schemeClr val="accent4">
                  <a:lumMod val="67000"/>
                  <a:alpha val="40000"/>
                </a:schemeClr>
              </a:gs>
              <a:gs pos="48000">
                <a:schemeClr val="accent4">
                  <a:lumMod val="97000"/>
                  <a:lumOff val="3000"/>
                  <a:alpha val="40000"/>
                </a:schemeClr>
              </a:gs>
              <a:gs pos="100000">
                <a:schemeClr val="accent4">
                  <a:lumMod val="60000"/>
                  <a:lumOff val="40000"/>
                  <a:alpha val="40000"/>
                </a:schemeClr>
              </a:gs>
            </a:gsLst>
            <a:lin ang="16200000" scaled="1"/>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Helvetica" panose="020B0604020202020204" pitchFamily="34" charset="0"/>
                <a:cs typeface="Helvetica" panose="020B0604020202020204" pitchFamily="34" charset="0"/>
              </a:rPr>
              <a:t>Interprets sensor data</a:t>
            </a:r>
          </a:p>
        </p:txBody>
      </p:sp>
      <p:cxnSp>
        <p:nvCxnSpPr>
          <p:cNvPr id="46" name="Straight Connector 45">
            <a:extLst>
              <a:ext uri="{FF2B5EF4-FFF2-40B4-BE49-F238E27FC236}">
                <a16:creationId xmlns:a16="http://schemas.microsoft.com/office/drawing/2014/main" id="{14377606-E244-4A73-8CBA-F58F6071CB40}"/>
              </a:ext>
            </a:extLst>
          </p:cNvPr>
          <p:cNvCxnSpPr>
            <a:stCxn id="44" idx="1"/>
          </p:cNvCxnSpPr>
          <p:nvPr/>
        </p:nvCxnSpPr>
        <p:spPr>
          <a:xfrm flipH="1">
            <a:off x="8069032" y="3428630"/>
            <a:ext cx="45880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45B8087-7795-4DEB-9821-46761C4A7611}"/>
              </a:ext>
            </a:extLst>
          </p:cNvPr>
          <p:cNvCxnSpPr/>
          <p:nvPr/>
        </p:nvCxnSpPr>
        <p:spPr>
          <a:xfrm>
            <a:off x="8069032" y="3434618"/>
            <a:ext cx="0" cy="106776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C5574474-B668-40D1-B87D-181F0913A49C}"/>
              </a:ext>
            </a:extLst>
          </p:cNvPr>
          <p:cNvCxnSpPr>
            <a:cxnSpLocks/>
          </p:cNvCxnSpPr>
          <p:nvPr/>
        </p:nvCxnSpPr>
        <p:spPr>
          <a:xfrm flipH="1" flipV="1">
            <a:off x="4923796" y="2361978"/>
            <a:ext cx="457200" cy="59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2E96AA2B-54AA-45C0-B883-C207886A6228}"/>
              </a:ext>
            </a:extLst>
          </p:cNvPr>
          <p:cNvCxnSpPr>
            <a:cxnSpLocks/>
          </p:cNvCxnSpPr>
          <p:nvPr/>
        </p:nvCxnSpPr>
        <p:spPr>
          <a:xfrm flipH="1" flipV="1">
            <a:off x="4923796" y="4502383"/>
            <a:ext cx="457200" cy="59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D1B614D-9009-4510-B541-85E44E9EBDC7}"/>
              </a:ext>
            </a:extLst>
          </p:cNvPr>
          <p:cNvCxnSpPr/>
          <p:nvPr/>
        </p:nvCxnSpPr>
        <p:spPr>
          <a:xfrm>
            <a:off x="4923796" y="2360865"/>
            <a:ext cx="0" cy="21415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E2A543E-E71B-4ECE-86FC-C49FAAF6A8AD}"/>
              </a:ext>
            </a:extLst>
          </p:cNvPr>
          <p:cNvCxnSpPr>
            <a:stCxn id="34" idx="3"/>
          </p:cNvCxnSpPr>
          <p:nvPr/>
        </p:nvCxnSpPr>
        <p:spPr>
          <a:xfrm>
            <a:off x="4464992" y="3382156"/>
            <a:ext cx="4572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7" name="Rectangle: Rounded Corners 86">
            <a:extLst>
              <a:ext uri="{FF2B5EF4-FFF2-40B4-BE49-F238E27FC236}">
                <a16:creationId xmlns:a16="http://schemas.microsoft.com/office/drawing/2014/main" id="{0848E6DF-4F0F-4AD4-BCE8-18CAD1D5FFC9}"/>
              </a:ext>
            </a:extLst>
          </p:cNvPr>
          <p:cNvSpPr/>
          <p:nvPr/>
        </p:nvSpPr>
        <p:spPr>
          <a:xfrm>
            <a:off x="276410" y="4892127"/>
            <a:ext cx="777240" cy="777240"/>
          </a:xfrm>
          <a:prstGeom prst="roundRect">
            <a:avLst/>
          </a:prstGeom>
          <a:gradFill flip="none" rotWithShape="1">
            <a:gsLst>
              <a:gs pos="0">
                <a:schemeClr val="accent5">
                  <a:lumMod val="67000"/>
                  <a:alpha val="25000"/>
                </a:schemeClr>
              </a:gs>
              <a:gs pos="48000">
                <a:schemeClr val="accent5">
                  <a:lumMod val="97000"/>
                  <a:lumOff val="3000"/>
                  <a:alpha val="25000"/>
                </a:schemeClr>
              </a:gs>
              <a:gs pos="100000">
                <a:schemeClr val="accent5">
                  <a:lumMod val="60000"/>
                  <a:lumOff val="40000"/>
                  <a:alpha val="25000"/>
                </a:schemeClr>
              </a:gs>
            </a:gsLst>
            <a:lin ang="16200000" scaled="1"/>
            <a:tileRect/>
          </a:gradFill>
          <a:ln w="2540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Rounded Corners 95">
            <a:extLst>
              <a:ext uri="{FF2B5EF4-FFF2-40B4-BE49-F238E27FC236}">
                <a16:creationId xmlns:a16="http://schemas.microsoft.com/office/drawing/2014/main" id="{A90E43BB-BB30-4B88-AD97-AEAC8EA20383}"/>
              </a:ext>
            </a:extLst>
          </p:cNvPr>
          <p:cNvSpPr/>
          <p:nvPr/>
        </p:nvSpPr>
        <p:spPr>
          <a:xfrm>
            <a:off x="276411" y="1743971"/>
            <a:ext cx="777240" cy="777240"/>
          </a:xfrm>
          <a:prstGeom prst="roundRect">
            <a:avLst/>
          </a:prstGeom>
          <a:gradFill flip="none" rotWithShape="1">
            <a:gsLst>
              <a:gs pos="0">
                <a:schemeClr val="accent1">
                  <a:lumMod val="67000"/>
                  <a:alpha val="25000"/>
                </a:schemeClr>
              </a:gs>
              <a:gs pos="48000">
                <a:schemeClr val="accent1">
                  <a:lumMod val="97000"/>
                  <a:lumOff val="3000"/>
                  <a:alpha val="25000"/>
                </a:schemeClr>
              </a:gs>
              <a:gs pos="100000">
                <a:schemeClr val="accent1">
                  <a:lumMod val="60000"/>
                  <a:lumOff val="40000"/>
                  <a:alpha val="25000"/>
                </a:schemeClr>
              </a:gs>
            </a:gsLst>
            <a:lin ang="16200000" scaled="1"/>
            <a:tileRect/>
          </a:gradFill>
          <a:ln w="2540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7" name="Graphic 96" descr="Power with solid fill">
            <a:extLst>
              <a:ext uri="{FF2B5EF4-FFF2-40B4-BE49-F238E27FC236}">
                <a16:creationId xmlns:a16="http://schemas.microsoft.com/office/drawing/2014/main" id="{B5510A4B-F14C-47B9-B235-AB38608914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1675" y="1823606"/>
            <a:ext cx="586710" cy="617970"/>
          </a:xfrm>
          <a:prstGeom prst="rect">
            <a:avLst/>
          </a:prstGeom>
        </p:spPr>
      </p:pic>
      <p:sp>
        <p:nvSpPr>
          <p:cNvPr id="8" name="Slide Number Placeholder 7">
            <a:extLst>
              <a:ext uri="{FF2B5EF4-FFF2-40B4-BE49-F238E27FC236}">
                <a16:creationId xmlns:a16="http://schemas.microsoft.com/office/drawing/2014/main" id="{2D8915C7-360B-4227-A631-AB2E6497064C}"/>
              </a:ext>
            </a:extLst>
          </p:cNvPr>
          <p:cNvSpPr>
            <a:spLocks noGrp="1"/>
          </p:cNvSpPr>
          <p:nvPr>
            <p:ph type="sldNum" sz="quarter" idx="4"/>
          </p:nvPr>
        </p:nvSpPr>
        <p:spPr/>
        <p:txBody>
          <a:bodyPr/>
          <a:lstStyle/>
          <a:p>
            <a:fld id="{1504101C-439A-4B4A-8615-B63CB065D830}" type="slidenum">
              <a:rPr lang="en-US" smtClean="0"/>
              <a:t>25</a:t>
            </a:fld>
            <a:endParaRPr lang="en-US"/>
          </a:p>
        </p:txBody>
      </p:sp>
      <p:grpSp>
        <p:nvGrpSpPr>
          <p:cNvPr id="27" name="Group 26">
            <a:extLst>
              <a:ext uri="{FF2B5EF4-FFF2-40B4-BE49-F238E27FC236}">
                <a16:creationId xmlns:a16="http://schemas.microsoft.com/office/drawing/2014/main" id="{E97333CE-BBAD-4B4E-895B-711A0A001DFC}"/>
              </a:ext>
            </a:extLst>
          </p:cNvPr>
          <p:cNvGrpSpPr>
            <a:grpSpLocks/>
          </p:cNvGrpSpPr>
          <p:nvPr/>
        </p:nvGrpSpPr>
        <p:grpSpPr>
          <a:xfrm>
            <a:off x="276410" y="2789633"/>
            <a:ext cx="777240" cy="777240"/>
            <a:chOff x="3596596" y="2406861"/>
            <a:chExt cx="2162052" cy="2052687"/>
          </a:xfrm>
        </p:grpSpPr>
        <p:sp>
          <p:nvSpPr>
            <p:cNvPr id="28" name="Rectangle: Rounded Corners 27">
              <a:extLst>
                <a:ext uri="{FF2B5EF4-FFF2-40B4-BE49-F238E27FC236}">
                  <a16:creationId xmlns:a16="http://schemas.microsoft.com/office/drawing/2014/main" id="{8C8B38F8-2D61-47C9-ADAD-33B3D83823D9}"/>
                </a:ext>
              </a:extLst>
            </p:cNvPr>
            <p:cNvSpPr/>
            <p:nvPr/>
          </p:nvSpPr>
          <p:spPr>
            <a:xfrm>
              <a:off x="3596596" y="2406861"/>
              <a:ext cx="2162052" cy="2052687"/>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C2610F57-4925-47E4-BF50-1A336E850F17}"/>
                </a:ext>
              </a:extLst>
            </p:cNvPr>
            <p:cNvGrpSpPr>
              <a:grpSpLocks noChangeAspect="1"/>
            </p:cNvGrpSpPr>
            <p:nvPr/>
          </p:nvGrpSpPr>
          <p:grpSpPr>
            <a:xfrm>
              <a:off x="3991821" y="2747404"/>
              <a:ext cx="1371600" cy="1371600"/>
              <a:chOff x="8048625" y="2644412"/>
              <a:chExt cx="1828800" cy="1828800"/>
            </a:xfrm>
          </p:grpSpPr>
          <p:sp>
            <p:nvSpPr>
              <p:cNvPr id="30" name="Oval 29">
                <a:extLst>
                  <a:ext uri="{FF2B5EF4-FFF2-40B4-BE49-F238E27FC236}">
                    <a16:creationId xmlns:a16="http://schemas.microsoft.com/office/drawing/2014/main" id="{05519688-C8E6-4F1C-B35F-AC23F0FCFDAF}"/>
                  </a:ext>
                </a:extLst>
              </p:cNvPr>
              <p:cNvSpPr>
                <a:spLocks noChangeAspect="1"/>
              </p:cNvSpPr>
              <p:nvPr/>
            </p:nvSpPr>
            <p:spPr>
              <a:xfrm>
                <a:off x="8048625" y="2644412"/>
                <a:ext cx="1828800" cy="1828800"/>
              </a:xfrm>
              <a:prstGeom prst="ellipse">
                <a:avLst/>
              </a:prstGeom>
              <a:solidFill>
                <a:schemeClr val="bg1"/>
              </a:solidFill>
              <a:ln w="22606">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 name="Oval 30">
                <a:extLst>
                  <a:ext uri="{FF2B5EF4-FFF2-40B4-BE49-F238E27FC236}">
                    <a16:creationId xmlns:a16="http://schemas.microsoft.com/office/drawing/2014/main" id="{2A18F631-4573-4141-8F58-16932CD511B8}"/>
                  </a:ext>
                </a:extLst>
              </p:cNvPr>
              <p:cNvSpPr>
                <a:spLocks noChangeAspect="1"/>
              </p:cNvSpPr>
              <p:nvPr/>
            </p:nvSpPr>
            <p:spPr>
              <a:xfrm>
                <a:off x="8277225" y="2873012"/>
                <a:ext cx="1371600" cy="1371600"/>
              </a:xfrm>
              <a:prstGeom prst="ellipse">
                <a:avLst/>
              </a:prstGeom>
              <a:solidFill>
                <a:schemeClr val="bg1"/>
              </a:solidFill>
              <a:ln w="22606">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 name="Oval 31">
                <a:extLst>
                  <a:ext uri="{FF2B5EF4-FFF2-40B4-BE49-F238E27FC236}">
                    <a16:creationId xmlns:a16="http://schemas.microsoft.com/office/drawing/2014/main" id="{AF38C24E-FC49-497F-A717-1CF950C0EEFA}"/>
                  </a:ext>
                </a:extLst>
              </p:cNvPr>
              <p:cNvSpPr>
                <a:spLocks noChangeAspect="1"/>
              </p:cNvSpPr>
              <p:nvPr/>
            </p:nvSpPr>
            <p:spPr>
              <a:xfrm>
                <a:off x="8505825" y="3101612"/>
                <a:ext cx="914400" cy="914400"/>
              </a:xfrm>
              <a:prstGeom prst="ellipse">
                <a:avLst/>
              </a:prstGeom>
              <a:solidFill>
                <a:schemeClr val="bg1"/>
              </a:solidFill>
              <a:ln w="22606">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 name="Oval 32">
                <a:extLst>
                  <a:ext uri="{FF2B5EF4-FFF2-40B4-BE49-F238E27FC236}">
                    <a16:creationId xmlns:a16="http://schemas.microsoft.com/office/drawing/2014/main" id="{F72A25DC-C2BE-4B3B-9655-09FAB8C5C198}"/>
                  </a:ext>
                </a:extLst>
              </p:cNvPr>
              <p:cNvSpPr>
                <a:spLocks noChangeAspect="1"/>
              </p:cNvSpPr>
              <p:nvPr/>
            </p:nvSpPr>
            <p:spPr>
              <a:xfrm>
                <a:off x="8734425" y="3330212"/>
                <a:ext cx="457200" cy="457200"/>
              </a:xfrm>
              <a:prstGeom prst="ellipse">
                <a:avLst/>
              </a:prstGeom>
              <a:solidFill>
                <a:schemeClr val="bg1"/>
              </a:solidFill>
              <a:ln w="22606">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37" name="Straight Connector 36">
                <a:extLst>
                  <a:ext uri="{FF2B5EF4-FFF2-40B4-BE49-F238E27FC236}">
                    <a16:creationId xmlns:a16="http://schemas.microsoft.com/office/drawing/2014/main" id="{BECBA511-7E47-4E1C-972F-0515E44BD001}"/>
                  </a:ext>
                </a:extLst>
              </p:cNvPr>
              <p:cNvCxnSpPr>
                <a:stCxn id="30" idx="0"/>
                <a:endCxn id="30" idx="4"/>
              </p:cNvCxnSpPr>
              <p:nvPr/>
            </p:nvCxnSpPr>
            <p:spPr>
              <a:xfrm>
                <a:off x="8963025" y="2644412"/>
                <a:ext cx="0" cy="1828800"/>
              </a:xfrm>
              <a:prstGeom prst="line">
                <a:avLst/>
              </a:prstGeom>
              <a:ln w="22606">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8F8A3E1-BDBF-4227-B6FB-488864065E58}"/>
                  </a:ext>
                </a:extLst>
              </p:cNvPr>
              <p:cNvCxnSpPr>
                <a:stCxn id="30" idx="2"/>
                <a:endCxn id="30" idx="6"/>
              </p:cNvCxnSpPr>
              <p:nvPr/>
            </p:nvCxnSpPr>
            <p:spPr>
              <a:xfrm>
                <a:off x="8048625" y="3558812"/>
                <a:ext cx="1828800" cy="0"/>
              </a:xfrm>
              <a:prstGeom prst="line">
                <a:avLst/>
              </a:prstGeom>
              <a:ln w="22606">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42" name="Group 41">
            <a:extLst>
              <a:ext uri="{FF2B5EF4-FFF2-40B4-BE49-F238E27FC236}">
                <a16:creationId xmlns:a16="http://schemas.microsoft.com/office/drawing/2014/main" id="{90F616DA-41AA-4B76-833A-6B15E9B97462}"/>
              </a:ext>
            </a:extLst>
          </p:cNvPr>
          <p:cNvGrpSpPr/>
          <p:nvPr/>
        </p:nvGrpSpPr>
        <p:grpSpPr>
          <a:xfrm>
            <a:off x="276411" y="3846465"/>
            <a:ext cx="777240" cy="777240"/>
            <a:chOff x="276411" y="3846465"/>
            <a:chExt cx="777240" cy="777240"/>
          </a:xfrm>
        </p:grpSpPr>
        <p:sp>
          <p:nvSpPr>
            <p:cNvPr id="45" name="Rectangle: Rounded Corners 44">
              <a:extLst>
                <a:ext uri="{FF2B5EF4-FFF2-40B4-BE49-F238E27FC236}">
                  <a16:creationId xmlns:a16="http://schemas.microsoft.com/office/drawing/2014/main" id="{7557B126-D466-4F50-BAD2-F13F5BF8738A}"/>
                </a:ext>
              </a:extLst>
            </p:cNvPr>
            <p:cNvSpPr/>
            <p:nvPr/>
          </p:nvSpPr>
          <p:spPr>
            <a:xfrm>
              <a:off x="276411" y="3846465"/>
              <a:ext cx="777240" cy="777240"/>
            </a:xfrm>
            <a:prstGeom prst="roundRect">
              <a:avLst/>
            </a:prstGeom>
            <a:gradFill flip="none" rotWithShape="1">
              <a:gsLst>
                <a:gs pos="0">
                  <a:schemeClr val="accent3">
                    <a:lumMod val="67000"/>
                    <a:alpha val="25000"/>
                  </a:schemeClr>
                </a:gs>
                <a:gs pos="48000">
                  <a:schemeClr val="accent3">
                    <a:lumMod val="97000"/>
                    <a:lumOff val="3000"/>
                    <a:alpha val="25000"/>
                  </a:schemeClr>
                </a:gs>
                <a:gs pos="100000">
                  <a:schemeClr val="accent3">
                    <a:lumMod val="60000"/>
                    <a:lumOff val="40000"/>
                    <a:alpha val="25000"/>
                  </a:schemeClr>
                </a:gs>
              </a:gsLst>
              <a:lin ang="16200000" scaled="1"/>
              <a:tileRect/>
            </a:gradFill>
            <a:ln w="2540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B0EB73B1-EDD3-4C2E-BCF7-2BFC58C2A53F}"/>
                </a:ext>
              </a:extLst>
            </p:cNvPr>
            <p:cNvGrpSpPr/>
            <p:nvPr/>
          </p:nvGrpSpPr>
          <p:grpSpPr>
            <a:xfrm>
              <a:off x="480120" y="3959159"/>
              <a:ext cx="473416" cy="607325"/>
              <a:chOff x="8356600" y="1190680"/>
              <a:chExt cx="1966382" cy="2137989"/>
            </a:xfrm>
            <a:solidFill>
              <a:schemeClr val="bg1">
                <a:alpha val="25098"/>
              </a:schemeClr>
            </a:solidFill>
          </p:grpSpPr>
          <p:sp>
            <p:nvSpPr>
              <p:cNvPr id="48" name="Oval 47">
                <a:extLst>
                  <a:ext uri="{FF2B5EF4-FFF2-40B4-BE49-F238E27FC236}">
                    <a16:creationId xmlns:a16="http://schemas.microsoft.com/office/drawing/2014/main" id="{B0C74F0E-C5DD-41A7-ABBF-BEF9EC7DBAED}"/>
                  </a:ext>
                </a:extLst>
              </p:cNvPr>
              <p:cNvSpPr/>
              <p:nvPr/>
            </p:nvSpPr>
            <p:spPr>
              <a:xfrm>
                <a:off x="8365067" y="1682989"/>
                <a:ext cx="228600" cy="228600"/>
              </a:xfrm>
              <a:prstGeom prst="ellipse">
                <a:avLst/>
              </a:pr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0836EF6F-FFDA-4E2B-A764-D54A288224B9}"/>
                  </a:ext>
                </a:extLst>
              </p:cNvPr>
              <p:cNvSpPr/>
              <p:nvPr/>
            </p:nvSpPr>
            <p:spPr>
              <a:xfrm>
                <a:off x="8356600" y="2597389"/>
                <a:ext cx="228600" cy="228600"/>
              </a:xfrm>
              <a:prstGeom prst="ellipse">
                <a:avLst/>
              </a:pr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8A58167B-CBD2-4740-AB9E-14E805C7806D}"/>
                  </a:ext>
                </a:extLst>
              </p:cNvPr>
              <p:cNvSpPr/>
              <p:nvPr/>
            </p:nvSpPr>
            <p:spPr>
              <a:xfrm>
                <a:off x="9408582" y="1797289"/>
                <a:ext cx="914400" cy="914400"/>
              </a:xfrm>
              <a:prstGeom prst="ellipse">
                <a:avLst/>
              </a:pr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4C8551B6-36AA-497D-9079-0CF83AC19172}"/>
                  </a:ext>
                </a:extLst>
              </p:cNvPr>
              <p:cNvSpPr/>
              <p:nvPr/>
            </p:nvSpPr>
            <p:spPr>
              <a:xfrm>
                <a:off x="9728620" y="2423344"/>
                <a:ext cx="274320" cy="89139"/>
              </a:xfrm>
              <a:prstGeom prst="rect">
                <a:avLst/>
              </a:prstGeom>
              <a:solidFill>
                <a:srgbClr val="000000">
                  <a:alpha val="25098"/>
                </a:srgbClr>
              </a:solid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a:ext uri="{FF2B5EF4-FFF2-40B4-BE49-F238E27FC236}">
                    <a16:creationId xmlns:a16="http://schemas.microsoft.com/office/drawing/2014/main" id="{0F4251A3-FC7C-45E3-8289-99B82AA78791}"/>
                  </a:ext>
                </a:extLst>
              </p:cNvPr>
              <p:cNvSpPr/>
              <p:nvPr/>
            </p:nvSpPr>
            <p:spPr>
              <a:xfrm rot="5400000">
                <a:off x="9728621" y="1875260"/>
                <a:ext cx="274320" cy="274321"/>
              </a:xfrm>
              <a:custGeom>
                <a:avLst/>
                <a:gdLst>
                  <a:gd name="connsiteX0" fmla="*/ 0 w 274320"/>
                  <a:gd name="connsiteY0" fmla="*/ 181731 h 274321"/>
                  <a:gd name="connsiteX1" fmla="*/ 0 w 274320"/>
                  <a:gd name="connsiteY1" fmla="*/ 92592 h 274321"/>
                  <a:gd name="connsiteX2" fmla="*/ 92591 w 274320"/>
                  <a:gd name="connsiteY2" fmla="*/ 92592 h 274321"/>
                  <a:gd name="connsiteX3" fmla="*/ 92591 w 274320"/>
                  <a:gd name="connsiteY3" fmla="*/ 0 h 274321"/>
                  <a:gd name="connsiteX4" fmla="*/ 181730 w 274320"/>
                  <a:gd name="connsiteY4" fmla="*/ 0 h 274321"/>
                  <a:gd name="connsiteX5" fmla="*/ 181730 w 274320"/>
                  <a:gd name="connsiteY5" fmla="*/ 92592 h 274321"/>
                  <a:gd name="connsiteX6" fmla="*/ 274320 w 274320"/>
                  <a:gd name="connsiteY6" fmla="*/ 92592 h 274321"/>
                  <a:gd name="connsiteX7" fmla="*/ 274320 w 274320"/>
                  <a:gd name="connsiteY7" fmla="*/ 181731 h 274321"/>
                  <a:gd name="connsiteX8" fmla="*/ 181730 w 274320"/>
                  <a:gd name="connsiteY8" fmla="*/ 181731 h 274321"/>
                  <a:gd name="connsiteX9" fmla="*/ 181730 w 274320"/>
                  <a:gd name="connsiteY9" fmla="*/ 274321 h 274321"/>
                  <a:gd name="connsiteX10" fmla="*/ 92591 w 274320"/>
                  <a:gd name="connsiteY10" fmla="*/ 274321 h 274321"/>
                  <a:gd name="connsiteX11" fmla="*/ 92591 w 274320"/>
                  <a:gd name="connsiteY11" fmla="*/ 181731 h 27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4320" h="274321">
                    <a:moveTo>
                      <a:pt x="0" y="181731"/>
                    </a:moveTo>
                    <a:lnTo>
                      <a:pt x="0" y="92592"/>
                    </a:lnTo>
                    <a:lnTo>
                      <a:pt x="92591" y="92592"/>
                    </a:lnTo>
                    <a:lnTo>
                      <a:pt x="92591" y="0"/>
                    </a:lnTo>
                    <a:lnTo>
                      <a:pt x="181730" y="0"/>
                    </a:lnTo>
                    <a:lnTo>
                      <a:pt x="181730" y="92592"/>
                    </a:lnTo>
                    <a:lnTo>
                      <a:pt x="274320" y="92592"/>
                    </a:lnTo>
                    <a:lnTo>
                      <a:pt x="274320" y="181731"/>
                    </a:lnTo>
                    <a:lnTo>
                      <a:pt x="181730" y="181731"/>
                    </a:lnTo>
                    <a:lnTo>
                      <a:pt x="181730" y="274321"/>
                    </a:lnTo>
                    <a:lnTo>
                      <a:pt x="92591" y="274321"/>
                    </a:lnTo>
                    <a:lnTo>
                      <a:pt x="92591" y="181731"/>
                    </a:lnTo>
                    <a:close/>
                  </a:path>
                </a:pathLst>
              </a:custGeom>
              <a:solidFill>
                <a:srgbClr val="000000">
                  <a:alpha val="25098"/>
                </a:srgbClr>
              </a:solid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Shape 52">
                <a:extLst>
                  <a:ext uri="{FF2B5EF4-FFF2-40B4-BE49-F238E27FC236}">
                    <a16:creationId xmlns:a16="http://schemas.microsoft.com/office/drawing/2014/main" id="{47467A89-530E-426C-ABEA-501BB1CC2F37}"/>
                  </a:ext>
                </a:extLst>
              </p:cNvPr>
              <p:cNvSpPr/>
              <p:nvPr/>
            </p:nvSpPr>
            <p:spPr>
              <a:xfrm>
                <a:off x="8445288" y="1190680"/>
                <a:ext cx="1458595" cy="595207"/>
              </a:xfrm>
              <a:custGeom>
                <a:avLst/>
                <a:gdLst>
                  <a:gd name="connsiteX0" fmla="*/ 1383687 w 1458595"/>
                  <a:gd name="connsiteY0" fmla="*/ 0 h 595207"/>
                  <a:gd name="connsiteX1" fmla="*/ 1458595 w 1458595"/>
                  <a:gd name="connsiteY1" fmla="*/ 0 h 595207"/>
                  <a:gd name="connsiteX2" fmla="*/ 1458595 w 1458595"/>
                  <a:gd name="connsiteY2" fmla="*/ 595207 h 595207"/>
                  <a:gd name="connsiteX3" fmla="*/ 1383687 w 1458595"/>
                  <a:gd name="connsiteY3" fmla="*/ 595207 h 595207"/>
                  <a:gd name="connsiteX4" fmla="*/ 1383687 w 1458595"/>
                  <a:gd name="connsiteY4" fmla="*/ 88216 h 595207"/>
                  <a:gd name="connsiteX5" fmla="*/ 74931 w 1458595"/>
                  <a:gd name="connsiteY5" fmla="*/ 88216 h 595207"/>
                  <a:gd name="connsiteX6" fmla="*/ 74931 w 1458595"/>
                  <a:gd name="connsiteY6" fmla="*/ 490220 h 595207"/>
                  <a:gd name="connsiteX7" fmla="*/ 0 w 1458595"/>
                  <a:gd name="connsiteY7" fmla="*/ 490220 h 595207"/>
                  <a:gd name="connsiteX8" fmla="*/ 0 w 1458595"/>
                  <a:gd name="connsiteY8" fmla="*/ 847 h 595207"/>
                  <a:gd name="connsiteX9" fmla="*/ 6351 w 1458595"/>
                  <a:gd name="connsiteY9" fmla="*/ 847 h 595207"/>
                  <a:gd name="connsiteX10" fmla="*/ 6351 w 1458595"/>
                  <a:gd name="connsiteY10" fmla="*/ 423 h 595207"/>
                  <a:gd name="connsiteX11" fmla="*/ 1383687 w 1458595"/>
                  <a:gd name="connsiteY11" fmla="*/ 423 h 59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8595" h="595207">
                    <a:moveTo>
                      <a:pt x="1383687" y="0"/>
                    </a:moveTo>
                    <a:lnTo>
                      <a:pt x="1458595" y="0"/>
                    </a:lnTo>
                    <a:lnTo>
                      <a:pt x="1458595" y="595207"/>
                    </a:lnTo>
                    <a:lnTo>
                      <a:pt x="1383687" y="595207"/>
                    </a:lnTo>
                    <a:lnTo>
                      <a:pt x="1383687" y="88216"/>
                    </a:lnTo>
                    <a:lnTo>
                      <a:pt x="74931" y="88216"/>
                    </a:lnTo>
                    <a:lnTo>
                      <a:pt x="74931" y="490220"/>
                    </a:lnTo>
                    <a:lnTo>
                      <a:pt x="0" y="490220"/>
                    </a:lnTo>
                    <a:lnTo>
                      <a:pt x="0" y="847"/>
                    </a:lnTo>
                    <a:lnTo>
                      <a:pt x="6351" y="847"/>
                    </a:lnTo>
                    <a:lnTo>
                      <a:pt x="6351" y="423"/>
                    </a:lnTo>
                    <a:lnTo>
                      <a:pt x="1383687" y="423"/>
                    </a:lnTo>
                    <a:close/>
                  </a:path>
                </a:pathLst>
              </a:cu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Shape 53">
                <a:extLst>
                  <a:ext uri="{FF2B5EF4-FFF2-40B4-BE49-F238E27FC236}">
                    <a16:creationId xmlns:a16="http://schemas.microsoft.com/office/drawing/2014/main" id="{EC5F3A88-EE02-4AAD-BA85-4A5EAFFC30F5}"/>
                  </a:ext>
                </a:extLst>
              </p:cNvPr>
              <p:cNvSpPr/>
              <p:nvPr/>
            </p:nvSpPr>
            <p:spPr>
              <a:xfrm flipV="1">
                <a:off x="8443171" y="2733462"/>
                <a:ext cx="1458595" cy="595207"/>
              </a:xfrm>
              <a:custGeom>
                <a:avLst/>
                <a:gdLst>
                  <a:gd name="connsiteX0" fmla="*/ 1383687 w 1458595"/>
                  <a:gd name="connsiteY0" fmla="*/ 0 h 595207"/>
                  <a:gd name="connsiteX1" fmla="*/ 1458595 w 1458595"/>
                  <a:gd name="connsiteY1" fmla="*/ 0 h 595207"/>
                  <a:gd name="connsiteX2" fmla="*/ 1458595 w 1458595"/>
                  <a:gd name="connsiteY2" fmla="*/ 595207 h 595207"/>
                  <a:gd name="connsiteX3" fmla="*/ 1383687 w 1458595"/>
                  <a:gd name="connsiteY3" fmla="*/ 595207 h 595207"/>
                  <a:gd name="connsiteX4" fmla="*/ 1383687 w 1458595"/>
                  <a:gd name="connsiteY4" fmla="*/ 88216 h 595207"/>
                  <a:gd name="connsiteX5" fmla="*/ 74931 w 1458595"/>
                  <a:gd name="connsiteY5" fmla="*/ 88216 h 595207"/>
                  <a:gd name="connsiteX6" fmla="*/ 74931 w 1458595"/>
                  <a:gd name="connsiteY6" fmla="*/ 490220 h 595207"/>
                  <a:gd name="connsiteX7" fmla="*/ 0 w 1458595"/>
                  <a:gd name="connsiteY7" fmla="*/ 490220 h 595207"/>
                  <a:gd name="connsiteX8" fmla="*/ 0 w 1458595"/>
                  <a:gd name="connsiteY8" fmla="*/ 847 h 595207"/>
                  <a:gd name="connsiteX9" fmla="*/ 6351 w 1458595"/>
                  <a:gd name="connsiteY9" fmla="*/ 847 h 595207"/>
                  <a:gd name="connsiteX10" fmla="*/ 6351 w 1458595"/>
                  <a:gd name="connsiteY10" fmla="*/ 423 h 595207"/>
                  <a:gd name="connsiteX11" fmla="*/ 1383687 w 1458595"/>
                  <a:gd name="connsiteY11" fmla="*/ 423 h 59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8595" h="595207">
                    <a:moveTo>
                      <a:pt x="1383687" y="0"/>
                    </a:moveTo>
                    <a:lnTo>
                      <a:pt x="1458595" y="0"/>
                    </a:lnTo>
                    <a:lnTo>
                      <a:pt x="1458595" y="595207"/>
                    </a:lnTo>
                    <a:lnTo>
                      <a:pt x="1383687" y="595207"/>
                    </a:lnTo>
                    <a:lnTo>
                      <a:pt x="1383687" y="88216"/>
                    </a:lnTo>
                    <a:lnTo>
                      <a:pt x="74931" y="88216"/>
                    </a:lnTo>
                    <a:lnTo>
                      <a:pt x="74931" y="490220"/>
                    </a:lnTo>
                    <a:lnTo>
                      <a:pt x="0" y="490220"/>
                    </a:lnTo>
                    <a:lnTo>
                      <a:pt x="0" y="847"/>
                    </a:lnTo>
                    <a:lnTo>
                      <a:pt x="6351" y="847"/>
                    </a:lnTo>
                    <a:lnTo>
                      <a:pt x="6351" y="423"/>
                    </a:lnTo>
                    <a:lnTo>
                      <a:pt x="1383687" y="423"/>
                    </a:lnTo>
                    <a:close/>
                  </a:path>
                </a:pathLst>
              </a:cu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Rectangle 54">
                <a:extLst>
                  <a:ext uri="{FF2B5EF4-FFF2-40B4-BE49-F238E27FC236}">
                    <a16:creationId xmlns:a16="http://schemas.microsoft.com/office/drawing/2014/main" id="{C72B9661-4863-4C8F-B0AB-17129431981D}"/>
                  </a:ext>
                </a:extLst>
              </p:cNvPr>
              <p:cNvSpPr/>
              <p:nvPr/>
            </p:nvSpPr>
            <p:spPr>
              <a:xfrm rot="1341925">
                <a:off x="8650050" y="1764811"/>
                <a:ext cx="63500" cy="876300"/>
              </a:xfrm>
              <a:prstGeom prst="rect">
                <a:avLst/>
              </a:pr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56" name="Graphic 55" descr="Building Brick Wall with solid fill">
            <a:extLst>
              <a:ext uri="{FF2B5EF4-FFF2-40B4-BE49-F238E27FC236}">
                <a16:creationId xmlns:a16="http://schemas.microsoft.com/office/drawing/2014/main" id="{91A88004-EDBB-4B33-85ED-0EC9CEDF5DD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0232" y="4882649"/>
            <a:ext cx="777240" cy="777240"/>
          </a:xfrm>
          <a:prstGeom prst="rect">
            <a:avLst/>
          </a:prstGeom>
        </p:spPr>
      </p:pic>
    </p:spTree>
    <p:extLst>
      <p:ext uri="{BB962C8B-B14F-4D97-AF65-F5344CB8AC3E}">
        <p14:creationId xmlns:p14="http://schemas.microsoft.com/office/powerpoint/2010/main" val="27117207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3DF6B-CFFD-489E-A870-4B4581D07062}"/>
              </a:ext>
            </a:extLst>
          </p:cNvPr>
          <p:cNvSpPr>
            <a:spLocks noGrp="1"/>
          </p:cNvSpPr>
          <p:nvPr>
            <p:ph type="title"/>
          </p:nvPr>
        </p:nvSpPr>
        <p:spPr/>
        <p:txBody>
          <a:bodyPr/>
          <a:lstStyle/>
          <a:p>
            <a:pPr algn="ctr"/>
            <a:r>
              <a:rPr lang="en-US">
                <a:solidFill>
                  <a:schemeClr val="tx1"/>
                </a:solidFill>
              </a:rPr>
              <a:t>Functional Decomposition</a:t>
            </a:r>
          </a:p>
        </p:txBody>
      </p:sp>
      <p:sp>
        <p:nvSpPr>
          <p:cNvPr id="4" name="Content Placeholder 3">
            <a:extLst>
              <a:ext uri="{FF2B5EF4-FFF2-40B4-BE49-F238E27FC236}">
                <a16:creationId xmlns:a16="http://schemas.microsoft.com/office/drawing/2014/main" id="{6B7EE5A8-FEA3-44B4-B20C-728D8450F828}"/>
              </a:ext>
            </a:extLst>
          </p:cNvPr>
          <p:cNvSpPr>
            <a:spLocks noGrp="1"/>
          </p:cNvSpPr>
          <p:nvPr>
            <p:ph sz="quarter" idx="11"/>
          </p:nvPr>
        </p:nvSpPr>
        <p:spPr/>
        <p:txBody>
          <a:bodyPr/>
          <a:lstStyle/>
          <a:p>
            <a:r>
              <a:rPr lang="en-US"/>
              <a:t>Jed Fazler</a:t>
            </a:r>
          </a:p>
        </p:txBody>
      </p:sp>
      <p:sp>
        <p:nvSpPr>
          <p:cNvPr id="30" name="Rectangle: Rounded Corners 29">
            <a:extLst>
              <a:ext uri="{FF2B5EF4-FFF2-40B4-BE49-F238E27FC236}">
                <a16:creationId xmlns:a16="http://schemas.microsoft.com/office/drawing/2014/main" id="{B25B8517-0A66-4602-9F5B-91AE4CB85E74}"/>
              </a:ext>
            </a:extLst>
          </p:cNvPr>
          <p:cNvSpPr/>
          <p:nvPr/>
        </p:nvSpPr>
        <p:spPr>
          <a:xfrm>
            <a:off x="2178993" y="3039256"/>
            <a:ext cx="2286000" cy="685800"/>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a:solidFill>
                  <a:schemeClr val="tx1"/>
                </a:solidFill>
                <a:latin typeface="Helvetica" panose="020B0604020202020204" pitchFamily="34" charset="0"/>
                <a:cs typeface="Helvetica" panose="020B0604020202020204" pitchFamily="34" charset="0"/>
              </a:rPr>
              <a:t>ACTUATION</a:t>
            </a:r>
          </a:p>
        </p:txBody>
      </p:sp>
      <p:sp>
        <p:nvSpPr>
          <p:cNvPr id="31" name="Rectangle: Rounded Corners 30">
            <a:extLst>
              <a:ext uri="{FF2B5EF4-FFF2-40B4-BE49-F238E27FC236}">
                <a16:creationId xmlns:a16="http://schemas.microsoft.com/office/drawing/2014/main" id="{9F71BCB4-F35B-4453-ADD0-6F70400CC4DE}"/>
              </a:ext>
            </a:extLst>
          </p:cNvPr>
          <p:cNvSpPr/>
          <p:nvPr/>
        </p:nvSpPr>
        <p:spPr>
          <a:xfrm>
            <a:off x="5382598" y="3719386"/>
            <a:ext cx="2227634" cy="779488"/>
          </a:xfrm>
          <a:prstGeom prst="roundRect">
            <a:avLst/>
          </a:prstGeom>
          <a:gradFill>
            <a:gsLst>
              <a:gs pos="0">
                <a:schemeClr val="accent3">
                  <a:lumMod val="67000"/>
                  <a:alpha val="60000"/>
                </a:schemeClr>
              </a:gs>
              <a:gs pos="48000">
                <a:schemeClr val="accent3">
                  <a:lumMod val="97000"/>
                  <a:lumOff val="3000"/>
                  <a:alpha val="60000"/>
                </a:schemeClr>
              </a:gs>
              <a:gs pos="100000">
                <a:schemeClr val="accent3">
                  <a:lumMod val="60000"/>
                  <a:lumOff val="40000"/>
                  <a:alpha val="60000"/>
                </a:schemeClr>
              </a:gs>
            </a:gsLst>
            <a:lin ang="16200000" scaled="1"/>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Helvetica" panose="020B0604020202020204" pitchFamily="34" charset="0"/>
                <a:cs typeface="Helvetica" panose="020B0604020202020204" pitchFamily="34" charset="0"/>
              </a:rPr>
              <a:t>Mechanical</a:t>
            </a:r>
          </a:p>
        </p:txBody>
      </p:sp>
      <p:sp>
        <p:nvSpPr>
          <p:cNvPr id="32" name="Rectangle: Rounded Corners 31">
            <a:extLst>
              <a:ext uri="{FF2B5EF4-FFF2-40B4-BE49-F238E27FC236}">
                <a16:creationId xmlns:a16="http://schemas.microsoft.com/office/drawing/2014/main" id="{CDC088AC-90FE-436A-A55F-856111CD75B4}"/>
              </a:ext>
            </a:extLst>
          </p:cNvPr>
          <p:cNvSpPr/>
          <p:nvPr/>
        </p:nvSpPr>
        <p:spPr>
          <a:xfrm>
            <a:off x="5382598" y="1577868"/>
            <a:ext cx="2227634" cy="779488"/>
          </a:xfrm>
          <a:prstGeom prst="roundRect">
            <a:avLst/>
          </a:prstGeom>
          <a:gradFill>
            <a:gsLst>
              <a:gs pos="0">
                <a:schemeClr val="accent3">
                  <a:lumMod val="67000"/>
                  <a:alpha val="60000"/>
                </a:schemeClr>
              </a:gs>
              <a:gs pos="48000">
                <a:schemeClr val="accent3">
                  <a:lumMod val="97000"/>
                  <a:lumOff val="3000"/>
                  <a:alpha val="60000"/>
                </a:schemeClr>
              </a:gs>
              <a:gs pos="100000">
                <a:schemeClr val="accent3">
                  <a:lumMod val="60000"/>
                  <a:lumOff val="40000"/>
                  <a:alpha val="60000"/>
                </a:schemeClr>
              </a:gs>
            </a:gsLst>
            <a:lin ang="16200000" scaled="1"/>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Helvetica" panose="020B0604020202020204" pitchFamily="34" charset="0"/>
                <a:cs typeface="Helvetica" panose="020B0604020202020204" pitchFamily="34" charset="0"/>
              </a:rPr>
              <a:t>Flow</a:t>
            </a:r>
          </a:p>
        </p:txBody>
      </p:sp>
      <p:sp>
        <p:nvSpPr>
          <p:cNvPr id="33" name="Rectangle: Rounded Corners 32">
            <a:extLst>
              <a:ext uri="{FF2B5EF4-FFF2-40B4-BE49-F238E27FC236}">
                <a16:creationId xmlns:a16="http://schemas.microsoft.com/office/drawing/2014/main" id="{CAC77D8F-E93F-477D-BE33-8259A6CD6E53}"/>
              </a:ext>
            </a:extLst>
          </p:cNvPr>
          <p:cNvSpPr/>
          <p:nvPr/>
        </p:nvSpPr>
        <p:spPr>
          <a:xfrm>
            <a:off x="8527834" y="3713399"/>
            <a:ext cx="2227634" cy="779488"/>
          </a:xfrm>
          <a:prstGeom prst="roundRect">
            <a:avLst/>
          </a:prstGeom>
          <a:gradFill flip="none" rotWithShape="1">
            <a:gsLst>
              <a:gs pos="0">
                <a:schemeClr val="accent3">
                  <a:lumMod val="67000"/>
                  <a:alpha val="40000"/>
                </a:schemeClr>
              </a:gs>
              <a:gs pos="48000">
                <a:schemeClr val="accent3">
                  <a:lumMod val="97000"/>
                  <a:lumOff val="3000"/>
                  <a:alpha val="40000"/>
                </a:schemeClr>
              </a:gs>
              <a:gs pos="100000">
                <a:schemeClr val="accent3">
                  <a:lumMod val="60000"/>
                  <a:lumOff val="40000"/>
                  <a:alpha val="40000"/>
                </a:schemeClr>
              </a:gs>
            </a:gsLst>
            <a:lin ang="1620000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Helvetica" panose="020B0604020202020204" pitchFamily="34" charset="0"/>
                <a:cs typeface="Helvetica" panose="020B0604020202020204" pitchFamily="34" charset="0"/>
              </a:rPr>
              <a:t>Controls roll</a:t>
            </a:r>
          </a:p>
        </p:txBody>
      </p:sp>
      <p:sp>
        <p:nvSpPr>
          <p:cNvPr id="34" name="Rectangle: Rounded Corners 33">
            <a:extLst>
              <a:ext uri="{FF2B5EF4-FFF2-40B4-BE49-F238E27FC236}">
                <a16:creationId xmlns:a16="http://schemas.microsoft.com/office/drawing/2014/main" id="{49343E74-A754-4432-8A21-7AE74E339450}"/>
              </a:ext>
            </a:extLst>
          </p:cNvPr>
          <p:cNvSpPr/>
          <p:nvPr/>
        </p:nvSpPr>
        <p:spPr>
          <a:xfrm>
            <a:off x="8527834" y="1571881"/>
            <a:ext cx="2227634" cy="779488"/>
          </a:xfrm>
          <a:prstGeom prst="roundRect">
            <a:avLst/>
          </a:prstGeom>
          <a:gradFill flip="none" rotWithShape="1">
            <a:gsLst>
              <a:gs pos="0">
                <a:schemeClr val="accent3">
                  <a:lumMod val="67000"/>
                  <a:alpha val="40000"/>
                </a:schemeClr>
              </a:gs>
              <a:gs pos="48000">
                <a:schemeClr val="accent3">
                  <a:lumMod val="97000"/>
                  <a:lumOff val="3000"/>
                  <a:alpha val="40000"/>
                </a:schemeClr>
              </a:gs>
              <a:gs pos="100000">
                <a:schemeClr val="accent3">
                  <a:lumMod val="60000"/>
                  <a:lumOff val="40000"/>
                  <a:alpha val="40000"/>
                </a:schemeClr>
              </a:gs>
            </a:gsLst>
            <a:lin ang="1620000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Helvetica" panose="020B0604020202020204" pitchFamily="34" charset="0"/>
                <a:cs typeface="Helvetica" panose="020B0604020202020204" pitchFamily="34" charset="0"/>
              </a:rPr>
              <a:t>Maintains flow attachment</a:t>
            </a:r>
          </a:p>
        </p:txBody>
      </p:sp>
      <p:cxnSp>
        <p:nvCxnSpPr>
          <p:cNvPr id="35" name="Straight Connector 34">
            <a:extLst>
              <a:ext uri="{FF2B5EF4-FFF2-40B4-BE49-F238E27FC236}">
                <a16:creationId xmlns:a16="http://schemas.microsoft.com/office/drawing/2014/main" id="{0F01F264-9DCB-4F4E-A7F3-84DC99F631EF}"/>
              </a:ext>
            </a:extLst>
          </p:cNvPr>
          <p:cNvCxnSpPr>
            <a:stCxn id="32" idx="3"/>
            <a:endCxn id="34" idx="1"/>
          </p:cNvCxnSpPr>
          <p:nvPr/>
        </p:nvCxnSpPr>
        <p:spPr>
          <a:xfrm flipV="1">
            <a:off x="7610232" y="1961625"/>
            <a:ext cx="917602" cy="5987"/>
          </a:xfrm>
          <a:prstGeom prst="line">
            <a:avLst/>
          </a:prstGeom>
          <a:ln w="25400">
            <a:solidFill>
              <a:schemeClr val="tx1"/>
            </a:solidFill>
          </a:ln>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B9E22E60-6948-46C2-83C5-528839ED759A}"/>
              </a:ext>
            </a:extLst>
          </p:cNvPr>
          <p:cNvCxnSpPr>
            <a:stCxn id="31" idx="3"/>
            <a:endCxn id="33" idx="1"/>
          </p:cNvCxnSpPr>
          <p:nvPr/>
        </p:nvCxnSpPr>
        <p:spPr>
          <a:xfrm flipV="1">
            <a:off x="7610232" y="4103143"/>
            <a:ext cx="917602" cy="59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Rounded Corners 36">
            <a:extLst>
              <a:ext uri="{FF2B5EF4-FFF2-40B4-BE49-F238E27FC236}">
                <a16:creationId xmlns:a16="http://schemas.microsoft.com/office/drawing/2014/main" id="{A5CE3342-902A-406F-A11A-47439D822813}"/>
              </a:ext>
            </a:extLst>
          </p:cNvPr>
          <p:cNvSpPr/>
          <p:nvPr/>
        </p:nvSpPr>
        <p:spPr>
          <a:xfrm>
            <a:off x="8527834" y="2639646"/>
            <a:ext cx="2227634" cy="779488"/>
          </a:xfrm>
          <a:prstGeom prst="roundRect">
            <a:avLst/>
          </a:prstGeom>
          <a:gradFill flip="none" rotWithShape="1">
            <a:gsLst>
              <a:gs pos="0">
                <a:schemeClr val="accent3">
                  <a:lumMod val="67000"/>
                  <a:alpha val="40000"/>
                </a:schemeClr>
              </a:gs>
              <a:gs pos="48000">
                <a:schemeClr val="accent3">
                  <a:lumMod val="97000"/>
                  <a:lumOff val="3000"/>
                  <a:alpha val="40000"/>
                </a:schemeClr>
              </a:gs>
              <a:gs pos="100000">
                <a:schemeClr val="accent3">
                  <a:lumMod val="60000"/>
                  <a:lumOff val="40000"/>
                  <a:alpha val="40000"/>
                </a:schemeClr>
              </a:gs>
            </a:gsLst>
            <a:lin ang="1620000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Helvetica" panose="020B0604020202020204" pitchFamily="34" charset="0"/>
                <a:cs typeface="Helvetica" panose="020B0604020202020204" pitchFamily="34" charset="0"/>
              </a:rPr>
              <a:t>Controls pitch</a:t>
            </a:r>
          </a:p>
        </p:txBody>
      </p:sp>
      <p:cxnSp>
        <p:nvCxnSpPr>
          <p:cNvPr id="38" name="Straight Connector 37">
            <a:extLst>
              <a:ext uri="{FF2B5EF4-FFF2-40B4-BE49-F238E27FC236}">
                <a16:creationId xmlns:a16="http://schemas.microsoft.com/office/drawing/2014/main" id="{B4B41FC3-B379-4FD4-8DC3-A590EF80B203}"/>
              </a:ext>
            </a:extLst>
          </p:cNvPr>
          <p:cNvCxnSpPr>
            <a:stCxn id="37" idx="1"/>
          </p:cNvCxnSpPr>
          <p:nvPr/>
        </p:nvCxnSpPr>
        <p:spPr>
          <a:xfrm flipH="1">
            <a:off x="8069033" y="3029390"/>
            <a:ext cx="45880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3D5840A-0AD7-4A9D-B64E-85262691EB92}"/>
              </a:ext>
            </a:extLst>
          </p:cNvPr>
          <p:cNvCxnSpPr/>
          <p:nvPr/>
        </p:nvCxnSpPr>
        <p:spPr>
          <a:xfrm>
            <a:off x="8069033" y="3035378"/>
            <a:ext cx="0" cy="106776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354C1C-8619-4E35-A914-EA5772F8ABF2}"/>
              </a:ext>
            </a:extLst>
          </p:cNvPr>
          <p:cNvCxnSpPr>
            <a:cxnSpLocks/>
          </p:cNvCxnSpPr>
          <p:nvPr/>
        </p:nvCxnSpPr>
        <p:spPr>
          <a:xfrm flipH="1" flipV="1">
            <a:off x="4923797" y="1962738"/>
            <a:ext cx="457200" cy="59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CA82D5F-71B8-4F86-A238-4870951F22FE}"/>
              </a:ext>
            </a:extLst>
          </p:cNvPr>
          <p:cNvCxnSpPr>
            <a:cxnSpLocks/>
          </p:cNvCxnSpPr>
          <p:nvPr/>
        </p:nvCxnSpPr>
        <p:spPr>
          <a:xfrm flipH="1" flipV="1">
            <a:off x="4923797" y="4103143"/>
            <a:ext cx="457200" cy="59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367858F-91EF-495C-9900-C40535927B57}"/>
              </a:ext>
            </a:extLst>
          </p:cNvPr>
          <p:cNvCxnSpPr/>
          <p:nvPr/>
        </p:nvCxnSpPr>
        <p:spPr>
          <a:xfrm>
            <a:off x="4923797" y="1961625"/>
            <a:ext cx="0" cy="21415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A996AB3-7168-4450-A91D-8BE55C2B1F8B}"/>
              </a:ext>
            </a:extLst>
          </p:cNvPr>
          <p:cNvCxnSpPr>
            <a:stCxn id="30" idx="3"/>
          </p:cNvCxnSpPr>
          <p:nvPr/>
        </p:nvCxnSpPr>
        <p:spPr>
          <a:xfrm>
            <a:off x="4464992" y="3382156"/>
            <a:ext cx="4572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Rectangle: Rounded Corners 57">
            <a:extLst>
              <a:ext uri="{FF2B5EF4-FFF2-40B4-BE49-F238E27FC236}">
                <a16:creationId xmlns:a16="http://schemas.microsoft.com/office/drawing/2014/main" id="{73E99D6D-F1C7-486A-A2B6-6004C2020ACB}"/>
              </a:ext>
            </a:extLst>
          </p:cNvPr>
          <p:cNvSpPr/>
          <p:nvPr/>
        </p:nvSpPr>
        <p:spPr>
          <a:xfrm>
            <a:off x="276410" y="4897712"/>
            <a:ext cx="777240" cy="777240"/>
          </a:xfrm>
          <a:prstGeom prst="roundRect">
            <a:avLst/>
          </a:prstGeom>
          <a:gradFill flip="none" rotWithShape="1">
            <a:gsLst>
              <a:gs pos="0">
                <a:schemeClr val="accent5">
                  <a:lumMod val="67000"/>
                  <a:alpha val="25000"/>
                </a:schemeClr>
              </a:gs>
              <a:gs pos="48000">
                <a:schemeClr val="accent5">
                  <a:lumMod val="97000"/>
                  <a:lumOff val="3000"/>
                  <a:alpha val="25000"/>
                </a:schemeClr>
              </a:gs>
              <a:gs pos="100000">
                <a:schemeClr val="accent5">
                  <a:lumMod val="60000"/>
                  <a:lumOff val="40000"/>
                  <a:alpha val="25000"/>
                </a:schemeClr>
              </a:gs>
            </a:gsLst>
            <a:lin ang="16200000" scaled="1"/>
            <a:tileRect/>
          </a:gradFill>
          <a:ln w="2540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Rounded Corners 60">
            <a:extLst>
              <a:ext uri="{FF2B5EF4-FFF2-40B4-BE49-F238E27FC236}">
                <a16:creationId xmlns:a16="http://schemas.microsoft.com/office/drawing/2014/main" id="{8A37AEF3-FB10-4EC0-95BC-FB2824B5AB88}"/>
              </a:ext>
            </a:extLst>
          </p:cNvPr>
          <p:cNvSpPr/>
          <p:nvPr/>
        </p:nvSpPr>
        <p:spPr>
          <a:xfrm>
            <a:off x="276410" y="3846465"/>
            <a:ext cx="777240" cy="777240"/>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Rounded Corners 66">
            <a:extLst>
              <a:ext uri="{FF2B5EF4-FFF2-40B4-BE49-F238E27FC236}">
                <a16:creationId xmlns:a16="http://schemas.microsoft.com/office/drawing/2014/main" id="{5A8F1E8E-F852-4C9F-888A-DF438B94406A}"/>
              </a:ext>
            </a:extLst>
          </p:cNvPr>
          <p:cNvSpPr/>
          <p:nvPr/>
        </p:nvSpPr>
        <p:spPr>
          <a:xfrm>
            <a:off x="276411" y="1743971"/>
            <a:ext cx="777240" cy="777240"/>
          </a:xfrm>
          <a:prstGeom prst="roundRect">
            <a:avLst/>
          </a:prstGeom>
          <a:gradFill flip="none" rotWithShape="1">
            <a:gsLst>
              <a:gs pos="0">
                <a:schemeClr val="accent1">
                  <a:lumMod val="67000"/>
                  <a:alpha val="25000"/>
                </a:schemeClr>
              </a:gs>
              <a:gs pos="48000">
                <a:schemeClr val="accent1">
                  <a:lumMod val="97000"/>
                  <a:lumOff val="3000"/>
                  <a:alpha val="25000"/>
                </a:schemeClr>
              </a:gs>
              <a:gs pos="100000">
                <a:schemeClr val="accent1">
                  <a:lumMod val="60000"/>
                  <a:lumOff val="40000"/>
                  <a:alpha val="25000"/>
                </a:schemeClr>
              </a:gs>
            </a:gsLst>
            <a:lin ang="16200000" scaled="1"/>
            <a:tileRect/>
          </a:gradFill>
          <a:ln w="2540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Graphic 67" descr="Power with solid fill">
            <a:extLst>
              <a:ext uri="{FF2B5EF4-FFF2-40B4-BE49-F238E27FC236}">
                <a16:creationId xmlns:a16="http://schemas.microsoft.com/office/drawing/2014/main" id="{0435B985-CE02-43B5-8A90-63F0D5F6A5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1675" y="1823606"/>
            <a:ext cx="586710" cy="617970"/>
          </a:xfrm>
          <a:prstGeom prst="rect">
            <a:avLst/>
          </a:prstGeom>
        </p:spPr>
      </p:pic>
      <p:cxnSp>
        <p:nvCxnSpPr>
          <p:cNvPr id="70" name="Straight Connector 69">
            <a:extLst>
              <a:ext uri="{FF2B5EF4-FFF2-40B4-BE49-F238E27FC236}">
                <a16:creationId xmlns:a16="http://schemas.microsoft.com/office/drawing/2014/main" id="{C033B62D-9E56-49E5-8BAF-069381545CA3}"/>
              </a:ext>
            </a:extLst>
          </p:cNvPr>
          <p:cNvCxnSpPr/>
          <p:nvPr/>
        </p:nvCxnSpPr>
        <p:spPr>
          <a:xfrm>
            <a:off x="8069033" y="4089822"/>
            <a:ext cx="0" cy="106776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Rectangle: Rounded Corners 70">
            <a:extLst>
              <a:ext uri="{FF2B5EF4-FFF2-40B4-BE49-F238E27FC236}">
                <a16:creationId xmlns:a16="http://schemas.microsoft.com/office/drawing/2014/main" id="{86ED6101-812F-44AF-817C-8A00B9A9AC4C}"/>
              </a:ext>
            </a:extLst>
          </p:cNvPr>
          <p:cNvSpPr/>
          <p:nvPr/>
        </p:nvSpPr>
        <p:spPr>
          <a:xfrm>
            <a:off x="8527834" y="4767843"/>
            <a:ext cx="2227634" cy="779488"/>
          </a:xfrm>
          <a:prstGeom prst="roundRect">
            <a:avLst/>
          </a:prstGeom>
          <a:gradFill flip="none" rotWithShape="1">
            <a:gsLst>
              <a:gs pos="0">
                <a:schemeClr val="accent3">
                  <a:lumMod val="67000"/>
                  <a:alpha val="40000"/>
                </a:schemeClr>
              </a:gs>
              <a:gs pos="48000">
                <a:schemeClr val="accent3">
                  <a:lumMod val="97000"/>
                  <a:lumOff val="3000"/>
                  <a:alpha val="40000"/>
                </a:schemeClr>
              </a:gs>
              <a:gs pos="100000">
                <a:schemeClr val="accent3">
                  <a:lumMod val="60000"/>
                  <a:lumOff val="40000"/>
                  <a:alpha val="40000"/>
                </a:schemeClr>
              </a:gs>
            </a:gsLst>
            <a:lin ang="1620000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Helvetica" panose="020B0604020202020204" pitchFamily="34" charset="0"/>
                <a:cs typeface="Helvetica" panose="020B0604020202020204" pitchFamily="34" charset="0"/>
              </a:rPr>
              <a:t>Controls yaw</a:t>
            </a:r>
          </a:p>
        </p:txBody>
      </p:sp>
      <p:cxnSp>
        <p:nvCxnSpPr>
          <p:cNvPr id="72" name="Straight Connector 71">
            <a:extLst>
              <a:ext uri="{FF2B5EF4-FFF2-40B4-BE49-F238E27FC236}">
                <a16:creationId xmlns:a16="http://schemas.microsoft.com/office/drawing/2014/main" id="{8BE1A5C9-0546-4F6E-90A1-F8B576ADFECB}"/>
              </a:ext>
            </a:extLst>
          </p:cNvPr>
          <p:cNvCxnSpPr>
            <a:stCxn id="71" idx="1"/>
          </p:cNvCxnSpPr>
          <p:nvPr/>
        </p:nvCxnSpPr>
        <p:spPr>
          <a:xfrm flipH="1">
            <a:off x="8069033" y="5157587"/>
            <a:ext cx="45880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5691DEAD-9C7D-404D-8D3F-5A9F1D27323B}"/>
              </a:ext>
            </a:extLst>
          </p:cNvPr>
          <p:cNvSpPr>
            <a:spLocks noGrp="1"/>
          </p:cNvSpPr>
          <p:nvPr>
            <p:ph type="sldNum" sz="quarter" idx="4"/>
          </p:nvPr>
        </p:nvSpPr>
        <p:spPr/>
        <p:txBody>
          <a:bodyPr/>
          <a:lstStyle/>
          <a:p>
            <a:fld id="{1504101C-439A-4B4A-8615-B63CB065D830}" type="slidenum">
              <a:rPr lang="en-US" smtClean="0"/>
              <a:t>26</a:t>
            </a:fld>
            <a:endParaRPr lang="en-US"/>
          </a:p>
        </p:txBody>
      </p:sp>
      <p:sp>
        <p:nvSpPr>
          <p:cNvPr id="45" name="Rectangle: Rounded Corners 44">
            <a:extLst>
              <a:ext uri="{FF2B5EF4-FFF2-40B4-BE49-F238E27FC236}">
                <a16:creationId xmlns:a16="http://schemas.microsoft.com/office/drawing/2014/main" id="{6FCBD63E-AF49-459A-87E6-03EDF4800298}"/>
              </a:ext>
            </a:extLst>
          </p:cNvPr>
          <p:cNvSpPr/>
          <p:nvPr/>
        </p:nvSpPr>
        <p:spPr>
          <a:xfrm>
            <a:off x="276410" y="2792020"/>
            <a:ext cx="777240" cy="777240"/>
          </a:xfrm>
          <a:prstGeom prst="roundRect">
            <a:avLst/>
          </a:prstGeom>
          <a:gradFill flip="none" rotWithShape="1">
            <a:gsLst>
              <a:gs pos="0">
                <a:schemeClr val="accent4">
                  <a:lumMod val="67000"/>
                  <a:alpha val="25000"/>
                </a:schemeClr>
              </a:gs>
              <a:gs pos="48000">
                <a:schemeClr val="accent4">
                  <a:lumMod val="97000"/>
                  <a:lumOff val="3000"/>
                  <a:alpha val="25000"/>
                </a:schemeClr>
              </a:gs>
              <a:gs pos="100000">
                <a:schemeClr val="accent4">
                  <a:lumMod val="60000"/>
                  <a:lumOff val="40000"/>
                  <a:alpha val="25000"/>
                </a:schemeClr>
              </a:gs>
            </a:gsLst>
            <a:lin ang="16200000" scaled="1"/>
            <a:tileRect/>
          </a:gradFill>
          <a:ln w="2540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AB60F443-FEBF-4A54-8455-DC5DBC36CA69}"/>
              </a:ext>
            </a:extLst>
          </p:cNvPr>
          <p:cNvGrpSpPr>
            <a:grpSpLocks noChangeAspect="1"/>
          </p:cNvGrpSpPr>
          <p:nvPr/>
        </p:nvGrpSpPr>
        <p:grpSpPr>
          <a:xfrm>
            <a:off x="418490" y="2920965"/>
            <a:ext cx="493079" cy="519350"/>
            <a:chOff x="8048625" y="2644412"/>
            <a:chExt cx="1828800" cy="1828800"/>
          </a:xfrm>
        </p:grpSpPr>
        <p:sp>
          <p:nvSpPr>
            <p:cNvPr id="47" name="Oval 46">
              <a:extLst>
                <a:ext uri="{FF2B5EF4-FFF2-40B4-BE49-F238E27FC236}">
                  <a16:creationId xmlns:a16="http://schemas.microsoft.com/office/drawing/2014/main" id="{622FA8BC-2353-41A7-81F9-B1C22D760CDC}"/>
                </a:ext>
              </a:extLst>
            </p:cNvPr>
            <p:cNvSpPr>
              <a:spLocks noChangeAspect="1"/>
            </p:cNvSpPr>
            <p:nvPr/>
          </p:nvSpPr>
          <p:spPr>
            <a:xfrm>
              <a:off x="8048625" y="2644412"/>
              <a:ext cx="1828800" cy="1828800"/>
            </a:xfrm>
            <a:prstGeom prst="ellipse">
              <a:avLst/>
            </a:prstGeom>
            <a:solidFill>
              <a:schemeClr val="bg1"/>
            </a:solidFill>
            <a:ln w="22606">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8" name="Oval 47">
              <a:extLst>
                <a:ext uri="{FF2B5EF4-FFF2-40B4-BE49-F238E27FC236}">
                  <a16:creationId xmlns:a16="http://schemas.microsoft.com/office/drawing/2014/main" id="{0B8E2A7F-B946-461D-AD4F-F088322E1653}"/>
                </a:ext>
              </a:extLst>
            </p:cNvPr>
            <p:cNvSpPr>
              <a:spLocks noChangeAspect="1"/>
            </p:cNvSpPr>
            <p:nvPr/>
          </p:nvSpPr>
          <p:spPr>
            <a:xfrm>
              <a:off x="8277225" y="2873012"/>
              <a:ext cx="1371600" cy="1371600"/>
            </a:xfrm>
            <a:prstGeom prst="ellipse">
              <a:avLst/>
            </a:prstGeom>
            <a:solidFill>
              <a:schemeClr val="bg1"/>
            </a:solidFill>
            <a:ln w="22606">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9" name="Oval 48">
              <a:extLst>
                <a:ext uri="{FF2B5EF4-FFF2-40B4-BE49-F238E27FC236}">
                  <a16:creationId xmlns:a16="http://schemas.microsoft.com/office/drawing/2014/main" id="{EDF86827-062E-4889-83AB-50742E38DADC}"/>
                </a:ext>
              </a:extLst>
            </p:cNvPr>
            <p:cNvSpPr>
              <a:spLocks noChangeAspect="1"/>
            </p:cNvSpPr>
            <p:nvPr/>
          </p:nvSpPr>
          <p:spPr>
            <a:xfrm>
              <a:off x="8505825" y="3101612"/>
              <a:ext cx="914400" cy="914400"/>
            </a:xfrm>
            <a:prstGeom prst="ellipse">
              <a:avLst/>
            </a:prstGeom>
            <a:solidFill>
              <a:schemeClr val="bg1"/>
            </a:solidFill>
            <a:ln w="22606">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0" name="Oval 49">
              <a:extLst>
                <a:ext uri="{FF2B5EF4-FFF2-40B4-BE49-F238E27FC236}">
                  <a16:creationId xmlns:a16="http://schemas.microsoft.com/office/drawing/2014/main" id="{31C2313B-A8A5-4D95-9F7D-CB746358F8FD}"/>
                </a:ext>
              </a:extLst>
            </p:cNvPr>
            <p:cNvSpPr>
              <a:spLocks noChangeAspect="1"/>
            </p:cNvSpPr>
            <p:nvPr/>
          </p:nvSpPr>
          <p:spPr>
            <a:xfrm>
              <a:off x="8734425" y="3330212"/>
              <a:ext cx="457200" cy="457200"/>
            </a:xfrm>
            <a:prstGeom prst="ellipse">
              <a:avLst/>
            </a:prstGeom>
            <a:solidFill>
              <a:schemeClr val="bg1"/>
            </a:solidFill>
            <a:ln w="22606">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51" name="Straight Connector 50">
              <a:extLst>
                <a:ext uri="{FF2B5EF4-FFF2-40B4-BE49-F238E27FC236}">
                  <a16:creationId xmlns:a16="http://schemas.microsoft.com/office/drawing/2014/main" id="{F1536855-530C-4259-9178-3A19FC36C85F}"/>
                </a:ext>
              </a:extLst>
            </p:cNvPr>
            <p:cNvCxnSpPr>
              <a:stCxn id="47" idx="0"/>
              <a:endCxn id="47" idx="4"/>
            </p:cNvCxnSpPr>
            <p:nvPr/>
          </p:nvCxnSpPr>
          <p:spPr>
            <a:xfrm>
              <a:off x="8963025" y="2644412"/>
              <a:ext cx="0" cy="1828800"/>
            </a:xfrm>
            <a:prstGeom prst="line">
              <a:avLst/>
            </a:prstGeom>
            <a:ln w="22606">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87858D2-D38C-40CC-8283-7D528043F0BC}"/>
                </a:ext>
              </a:extLst>
            </p:cNvPr>
            <p:cNvCxnSpPr>
              <a:stCxn id="47" idx="2"/>
              <a:endCxn id="47" idx="6"/>
            </p:cNvCxnSpPr>
            <p:nvPr/>
          </p:nvCxnSpPr>
          <p:spPr>
            <a:xfrm>
              <a:off x="8048625" y="3558812"/>
              <a:ext cx="1828800" cy="0"/>
            </a:xfrm>
            <a:prstGeom prst="line">
              <a:avLst/>
            </a:prstGeom>
            <a:ln w="22606">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AC66707B-C2CE-4A28-99C9-80121DB998AB}"/>
              </a:ext>
            </a:extLst>
          </p:cNvPr>
          <p:cNvGrpSpPr/>
          <p:nvPr/>
        </p:nvGrpSpPr>
        <p:grpSpPr>
          <a:xfrm>
            <a:off x="480120" y="3959159"/>
            <a:ext cx="473416" cy="607325"/>
            <a:chOff x="8356600" y="1190680"/>
            <a:chExt cx="1966382" cy="2137989"/>
          </a:xfrm>
        </p:grpSpPr>
        <p:sp>
          <p:nvSpPr>
            <p:cNvPr id="54" name="Oval 53">
              <a:extLst>
                <a:ext uri="{FF2B5EF4-FFF2-40B4-BE49-F238E27FC236}">
                  <a16:creationId xmlns:a16="http://schemas.microsoft.com/office/drawing/2014/main" id="{2CE68F70-ED32-43EE-A083-D4EAA9EA03F5}"/>
                </a:ext>
              </a:extLst>
            </p:cNvPr>
            <p:cNvSpPr/>
            <p:nvPr/>
          </p:nvSpPr>
          <p:spPr>
            <a:xfrm>
              <a:off x="8365067" y="1682989"/>
              <a:ext cx="228600" cy="22860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C944D579-A1B0-47BD-85AF-78D7D988C6E2}"/>
                </a:ext>
              </a:extLst>
            </p:cNvPr>
            <p:cNvSpPr/>
            <p:nvPr/>
          </p:nvSpPr>
          <p:spPr>
            <a:xfrm>
              <a:off x="8356600" y="2597389"/>
              <a:ext cx="228600" cy="22860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564860DD-5541-4010-B755-1F032D95E6D5}"/>
                </a:ext>
              </a:extLst>
            </p:cNvPr>
            <p:cNvSpPr/>
            <p:nvPr/>
          </p:nvSpPr>
          <p:spPr>
            <a:xfrm>
              <a:off x="9408582" y="1797289"/>
              <a:ext cx="914400" cy="91440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0A9ED372-49F3-4FCB-8541-58996F13E852}"/>
                </a:ext>
              </a:extLst>
            </p:cNvPr>
            <p:cNvSpPr/>
            <p:nvPr/>
          </p:nvSpPr>
          <p:spPr>
            <a:xfrm>
              <a:off x="9728620" y="2423344"/>
              <a:ext cx="274320" cy="89139"/>
            </a:xfrm>
            <a:prstGeom prst="rect">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Shape 59">
              <a:extLst>
                <a:ext uri="{FF2B5EF4-FFF2-40B4-BE49-F238E27FC236}">
                  <a16:creationId xmlns:a16="http://schemas.microsoft.com/office/drawing/2014/main" id="{DBCFA9EB-623B-4396-86B9-A555F2C1FFF8}"/>
                </a:ext>
              </a:extLst>
            </p:cNvPr>
            <p:cNvSpPr/>
            <p:nvPr/>
          </p:nvSpPr>
          <p:spPr>
            <a:xfrm rot="5400000">
              <a:off x="9728621" y="1875260"/>
              <a:ext cx="274320" cy="274321"/>
            </a:xfrm>
            <a:custGeom>
              <a:avLst/>
              <a:gdLst>
                <a:gd name="connsiteX0" fmla="*/ 0 w 274320"/>
                <a:gd name="connsiteY0" fmla="*/ 181731 h 274321"/>
                <a:gd name="connsiteX1" fmla="*/ 0 w 274320"/>
                <a:gd name="connsiteY1" fmla="*/ 92592 h 274321"/>
                <a:gd name="connsiteX2" fmla="*/ 92591 w 274320"/>
                <a:gd name="connsiteY2" fmla="*/ 92592 h 274321"/>
                <a:gd name="connsiteX3" fmla="*/ 92591 w 274320"/>
                <a:gd name="connsiteY3" fmla="*/ 0 h 274321"/>
                <a:gd name="connsiteX4" fmla="*/ 181730 w 274320"/>
                <a:gd name="connsiteY4" fmla="*/ 0 h 274321"/>
                <a:gd name="connsiteX5" fmla="*/ 181730 w 274320"/>
                <a:gd name="connsiteY5" fmla="*/ 92592 h 274321"/>
                <a:gd name="connsiteX6" fmla="*/ 274320 w 274320"/>
                <a:gd name="connsiteY6" fmla="*/ 92592 h 274321"/>
                <a:gd name="connsiteX7" fmla="*/ 274320 w 274320"/>
                <a:gd name="connsiteY7" fmla="*/ 181731 h 274321"/>
                <a:gd name="connsiteX8" fmla="*/ 181730 w 274320"/>
                <a:gd name="connsiteY8" fmla="*/ 181731 h 274321"/>
                <a:gd name="connsiteX9" fmla="*/ 181730 w 274320"/>
                <a:gd name="connsiteY9" fmla="*/ 274321 h 274321"/>
                <a:gd name="connsiteX10" fmla="*/ 92591 w 274320"/>
                <a:gd name="connsiteY10" fmla="*/ 274321 h 274321"/>
                <a:gd name="connsiteX11" fmla="*/ 92591 w 274320"/>
                <a:gd name="connsiteY11" fmla="*/ 181731 h 27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4320" h="274321">
                  <a:moveTo>
                    <a:pt x="0" y="181731"/>
                  </a:moveTo>
                  <a:lnTo>
                    <a:pt x="0" y="92592"/>
                  </a:lnTo>
                  <a:lnTo>
                    <a:pt x="92591" y="92592"/>
                  </a:lnTo>
                  <a:lnTo>
                    <a:pt x="92591" y="0"/>
                  </a:lnTo>
                  <a:lnTo>
                    <a:pt x="181730" y="0"/>
                  </a:lnTo>
                  <a:lnTo>
                    <a:pt x="181730" y="92592"/>
                  </a:lnTo>
                  <a:lnTo>
                    <a:pt x="274320" y="92592"/>
                  </a:lnTo>
                  <a:lnTo>
                    <a:pt x="274320" y="181731"/>
                  </a:lnTo>
                  <a:lnTo>
                    <a:pt x="181730" y="181731"/>
                  </a:lnTo>
                  <a:lnTo>
                    <a:pt x="181730" y="274321"/>
                  </a:lnTo>
                  <a:lnTo>
                    <a:pt x="92591" y="274321"/>
                  </a:lnTo>
                  <a:lnTo>
                    <a:pt x="92591" y="181731"/>
                  </a:lnTo>
                  <a:close/>
                </a:path>
              </a:pathLst>
            </a:cu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3" name="Freeform: Shape 62">
              <a:extLst>
                <a:ext uri="{FF2B5EF4-FFF2-40B4-BE49-F238E27FC236}">
                  <a16:creationId xmlns:a16="http://schemas.microsoft.com/office/drawing/2014/main" id="{59C19101-7998-4DB7-AE6A-8704C5405239}"/>
                </a:ext>
              </a:extLst>
            </p:cNvPr>
            <p:cNvSpPr/>
            <p:nvPr/>
          </p:nvSpPr>
          <p:spPr>
            <a:xfrm>
              <a:off x="8445288" y="1190680"/>
              <a:ext cx="1458595" cy="595207"/>
            </a:xfrm>
            <a:custGeom>
              <a:avLst/>
              <a:gdLst>
                <a:gd name="connsiteX0" fmla="*/ 1383687 w 1458595"/>
                <a:gd name="connsiteY0" fmla="*/ 0 h 595207"/>
                <a:gd name="connsiteX1" fmla="*/ 1458595 w 1458595"/>
                <a:gd name="connsiteY1" fmla="*/ 0 h 595207"/>
                <a:gd name="connsiteX2" fmla="*/ 1458595 w 1458595"/>
                <a:gd name="connsiteY2" fmla="*/ 595207 h 595207"/>
                <a:gd name="connsiteX3" fmla="*/ 1383687 w 1458595"/>
                <a:gd name="connsiteY3" fmla="*/ 595207 h 595207"/>
                <a:gd name="connsiteX4" fmla="*/ 1383687 w 1458595"/>
                <a:gd name="connsiteY4" fmla="*/ 88216 h 595207"/>
                <a:gd name="connsiteX5" fmla="*/ 74931 w 1458595"/>
                <a:gd name="connsiteY5" fmla="*/ 88216 h 595207"/>
                <a:gd name="connsiteX6" fmla="*/ 74931 w 1458595"/>
                <a:gd name="connsiteY6" fmla="*/ 490220 h 595207"/>
                <a:gd name="connsiteX7" fmla="*/ 0 w 1458595"/>
                <a:gd name="connsiteY7" fmla="*/ 490220 h 595207"/>
                <a:gd name="connsiteX8" fmla="*/ 0 w 1458595"/>
                <a:gd name="connsiteY8" fmla="*/ 847 h 595207"/>
                <a:gd name="connsiteX9" fmla="*/ 6351 w 1458595"/>
                <a:gd name="connsiteY9" fmla="*/ 847 h 595207"/>
                <a:gd name="connsiteX10" fmla="*/ 6351 w 1458595"/>
                <a:gd name="connsiteY10" fmla="*/ 423 h 595207"/>
                <a:gd name="connsiteX11" fmla="*/ 1383687 w 1458595"/>
                <a:gd name="connsiteY11" fmla="*/ 423 h 59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8595" h="595207">
                  <a:moveTo>
                    <a:pt x="1383687" y="0"/>
                  </a:moveTo>
                  <a:lnTo>
                    <a:pt x="1458595" y="0"/>
                  </a:lnTo>
                  <a:lnTo>
                    <a:pt x="1458595" y="595207"/>
                  </a:lnTo>
                  <a:lnTo>
                    <a:pt x="1383687" y="595207"/>
                  </a:lnTo>
                  <a:lnTo>
                    <a:pt x="1383687" y="88216"/>
                  </a:lnTo>
                  <a:lnTo>
                    <a:pt x="74931" y="88216"/>
                  </a:lnTo>
                  <a:lnTo>
                    <a:pt x="74931" y="490220"/>
                  </a:lnTo>
                  <a:lnTo>
                    <a:pt x="0" y="490220"/>
                  </a:lnTo>
                  <a:lnTo>
                    <a:pt x="0" y="847"/>
                  </a:lnTo>
                  <a:lnTo>
                    <a:pt x="6351" y="847"/>
                  </a:lnTo>
                  <a:lnTo>
                    <a:pt x="6351" y="423"/>
                  </a:lnTo>
                  <a:lnTo>
                    <a:pt x="1383687" y="423"/>
                  </a:ln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6" name="Freeform: Shape 65">
              <a:extLst>
                <a:ext uri="{FF2B5EF4-FFF2-40B4-BE49-F238E27FC236}">
                  <a16:creationId xmlns:a16="http://schemas.microsoft.com/office/drawing/2014/main" id="{600A2D63-390D-4DD6-8356-EE0FBFE22017}"/>
                </a:ext>
              </a:extLst>
            </p:cNvPr>
            <p:cNvSpPr/>
            <p:nvPr/>
          </p:nvSpPr>
          <p:spPr>
            <a:xfrm flipV="1">
              <a:off x="8443171" y="2733462"/>
              <a:ext cx="1458595" cy="595207"/>
            </a:xfrm>
            <a:custGeom>
              <a:avLst/>
              <a:gdLst>
                <a:gd name="connsiteX0" fmla="*/ 1383687 w 1458595"/>
                <a:gd name="connsiteY0" fmla="*/ 0 h 595207"/>
                <a:gd name="connsiteX1" fmla="*/ 1458595 w 1458595"/>
                <a:gd name="connsiteY1" fmla="*/ 0 h 595207"/>
                <a:gd name="connsiteX2" fmla="*/ 1458595 w 1458595"/>
                <a:gd name="connsiteY2" fmla="*/ 595207 h 595207"/>
                <a:gd name="connsiteX3" fmla="*/ 1383687 w 1458595"/>
                <a:gd name="connsiteY3" fmla="*/ 595207 h 595207"/>
                <a:gd name="connsiteX4" fmla="*/ 1383687 w 1458595"/>
                <a:gd name="connsiteY4" fmla="*/ 88216 h 595207"/>
                <a:gd name="connsiteX5" fmla="*/ 74931 w 1458595"/>
                <a:gd name="connsiteY5" fmla="*/ 88216 h 595207"/>
                <a:gd name="connsiteX6" fmla="*/ 74931 w 1458595"/>
                <a:gd name="connsiteY6" fmla="*/ 490220 h 595207"/>
                <a:gd name="connsiteX7" fmla="*/ 0 w 1458595"/>
                <a:gd name="connsiteY7" fmla="*/ 490220 h 595207"/>
                <a:gd name="connsiteX8" fmla="*/ 0 w 1458595"/>
                <a:gd name="connsiteY8" fmla="*/ 847 h 595207"/>
                <a:gd name="connsiteX9" fmla="*/ 6351 w 1458595"/>
                <a:gd name="connsiteY9" fmla="*/ 847 h 595207"/>
                <a:gd name="connsiteX10" fmla="*/ 6351 w 1458595"/>
                <a:gd name="connsiteY10" fmla="*/ 423 h 595207"/>
                <a:gd name="connsiteX11" fmla="*/ 1383687 w 1458595"/>
                <a:gd name="connsiteY11" fmla="*/ 423 h 59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8595" h="595207">
                  <a:moveTo>
                    <a:pt x="1383687" y="0"/>
                  </a:moveTo>
                  <a:lnTo>
                    <a:pt x="1458595" y="0"/>
                  </a:lnTo>
                  <a:lnTo>
                    <a:pt x="1458595" y="595207"/>
                  </a:lnTo>
                  <a:lnTo>
                    <a:pt x="1383687" y="595207"/>
                  </a:lnTo>
                  <a:lnTo>
                    <a:pt x="1383687" y="88216"/>
                  </a:lnTo>
                  <a:lnTo>
                    <a:pt x="74931" y="88216"/>
                  </a:lnTo>
                  <a:lnTo>
                    <a:pt x="74931" y="490220"/>
                  </a:lnTo>
                  <a:lnTo>
                    <a:pt x="0" y="490220"/>
                  </a:lnTo>
                  <a:lnTo>
                    <a:pt x="0" y="847"/>
                  </a:lnTo>
                  <a:lnTo>
                    <a:pt x="6351" y="847"/>
                  </a:lnTo>
                  <a:lnTo>
                    <a:pt x="6351" y="423"/>
                  </a:lnTo>
                  <a:lnTo>
                    <a:pt x="1383687" y="423"/>
                  </a:ln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 name="Rectangle 68">
              <a:extLst>
                <a:ext uri="{FF2B5EF4-FFF2-40B4-BE49-F238E27FC236}">
                  <a16:creationId xmlns:a16="http://schemas.microsoft.com/office/drawing/2014/main" id="{4D159A97-6F5D-4B3B-9C1F-68596CFC7187}"/>
                </a:ext>
              </a:extLst>
            </p:cNvPr>
            <p:cNvSpPr/>
            <p:nvPr/>
          </p:nvSpPr>
          <p:spPr>
            <a:xfrm rot="1341925">
              <a:off x="8650050" y="1764811"/>
              <a:ext cx="63500" cy="8763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3" name="Graphic 72" descr="Building Brick Wall with solid fill">
            <a:extLst>
              <a:ext uri="{FF2B5EF4-FFF2-40B4-BE49-F238E27FC236}">
                <a16:creationId xmlns:a16="http://schemas.microsoft.com/office/drawing/2014/main" id="{2BD88D99-8E62-41FF-9AD5-C508E37BEC2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0232" y="4882649"/>
            <a:ext cx="777240" cy="777240"/>
          </a:xfrm>
          <a:prstGeom prst="rect">
            <a:avLst/>
          </a:prstGeom>
        </p:spPr>
      </p:pic>
    </p:spTree>
    <p:extLst>
      <p:ext uri="{BB962C8B-B14F-4D97-AF65-F5344CB8AC3E}">
        <p14:creationId xmlns:p14="http://schemas.microsoft.com/office/powerpoint/2010/main" val="39237770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0D295-34C5-4637-93BE-4254DAF77020}"/>
              </a:ext>
            </a:extLst>
          </p:cNvPr>
          <p:cNvSpPr>
            <a:spLocks noGrp="1"/>
          </p:cNvSpPr>
          <p:nvPr>
            <p:ph type="title"/>
          </p:nvPr>
        </p:nvSpPr>
        <p:spPr/>
        <p:txBody>
          <a:bodyPr/>
          <a:lstStyle/>
          <a:p>
            <a:pPr algn="ctr"/>
            <a:r>
              <a:rPr lang="en-US">
                <a:solidFill>
                  <a:schemeClr val="tx1"/>
                </a:solidFill>
              </a:rPr>
              <a:t>Functional Decomposition</a:t>
            </a:r>
          </a:p>
        </p:txBody>
      </p:sp>
      <p:sp>
        <p:nvSpPr>
          <p:cNvPr id="4" name="Content Placeholder 3">
            <a:extLst>
              <a:ext uri="{FF2B5EF4-FFF2-40B4-BE49-F238E27FC236}">
                <a16:creationId xmlns:a16="http://schemas.microsoft.com/office/drawing/2014/main" id="{EB69D54D-4FE0-4E68-BF9D-1AE24AA9387B}"/>
              </a:ext>
            </a:extLst>
          </p:cNvPr>
          <p:cNvSpPr>
            <a:spLocks noGrp="1"/>
          </p:cNvSpPr>
          <p:nvPr>
            <p:ph sz="quarter" idx="11"/>
          </p:nvPr>
        </p:nvSpPr>
        <p:spPr/>
        <p:txBody>
          <a:bodyPr/>
          <a:lstStyle/>
          <a:p>
            <a:r>
              <a:rPr lang="en-US"/>
              <a:t>Jed Fazler</a:t>
            </a:r>
          </a:p>
        </p:txBody>
      </p:sp>
      <p:sp>
        <p:nvSpPr>
          <p:cNvPr id="31" name="Rectangle: Rounded Corners 30">
            <a:extLst>
              <a:ext uri="{FF2B5EF4-FFF2-40B4-BE49-F238E27FC236}">
                <a16:creationId xmlns:a16="http://schemas.microsoft.com/office/drawing/2014/main" id="{CBF338EB-C85A-4DCE-BDB3-625EE96B64DC}"/>
              </a:ext>
            </a:extLst>
          </p:cNvPr>
          <p:cNvSpPr/>
          <p:nvPr/>
        </p:nvSpPr>
        <p:spPr>
          <a:xfrm>
            <a:off x="2178993" y="3039256"/>
            <a:ext cx="2286000" cy="685800"/>
          </a:xfrm>
          <a:prstGeom prst="roundRect">
            <a:avLst/>
          </a:prstGeom>
          <a:gradFill flip="none" rotWithShape="1">
            <a:gsLst>
              <a:gs pos="0">
                <a:schemeClr val="accent5">
                  <a:lumMod val="67000"/>
                  <a:alpha val="75000"/>
                </a:schemeClr>
              </a:gs>
              <a:gs pos="48000">
                <a:schemeClr val="accent5">
                  <a:lumMod val="97000"/>
                  <a:lumOff val="3000"/>
                  <a:alpha val="75000"/>
                </a:schemeClr>
              </a:gs>
              <a:gs pos="100000">
                <a:schemeClr val="accent5">
                  <a:lumMod val="60000"/>
                  <a:lumOff val="40000"/>
                  <a:alpha val="75000"/>
                </a:schemeClr>
              </a:gs>
            </a:gsLst>
            <a:lin ang="1620000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schemeClr val="tx1"/>
                </a:solidFill>
                <a:latin typeface="Helvetica" panose="020B0604020202020204" pitchFamily="34" charset="0"/>
                <a:cs typeface="Helvetica" panose="020B0604020202020204" pitchFamily="34" charset="0"/>
              </a:rPr>
              <a:t>STRUCTURE</a:t>
            </a:r>
          </a:p>
        </p:txBody>
      </p:sp>
      <p:sp>
        <p:nvSpPr>
          <p:cNvPr id="32" name="Rectangle: Rounded Corners 31">
            <a:extLst>
              <a:ext uri="{FF2B5EF4-FFF2-40B4-BE49-F238E27FC236}">
                <a16:creationId xmlns:a16="http://schemas.microsoft.com/office/drawing/2014/main" id="{AE22FF77-3EA5-4D6C-BF65-EE773BE5F358}"/>
              </a:ext>
            </a:extLst>
          </p:cNvPr>
          <p:cNvSpPr/>
          <p:nvPr/>
        </p:nvSpPr>
        <p:spPr>
          <a:xfrm>
            <a:off x="5382597" y="4118626"/>
            <a:ext cx="2227634" cy="779488"/>
          </a:xfrm>
          <a:prstGeom prst="roundRect">
            <a:avLst/>
          </a:prstGeom>
          <a:gradFill>
            <a:gsLst>
              <a:gs pos="0">
                <a:schemeClr val="accent5">
                  <a:lumMod val="67000"/>
                  <a:alpha val="35000"/>
                </a:schemeClr>
              </a:gs>
              <a:gs pos="48000">
                <a:schemeClr val="accent5">
                  <a:lumMod val="97000"/>
                  <a:lumOff val="3000"/>
                  <a:alpha val="35000"/>
                </a:schemeClr>
              </a:gs>
              <a:gs pos="100000">
                <a:schemeClr val="accent5">
                  <a:lumMod val="60000"/>
                  <a:lumOff val="40000"/>
                  <a:alpha val="35000"/>
                </a:schemeClr>
              </a:gs>
            </a:gsLst>
            <a:lin ang="16200000" scaled="1"/>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Helvetica" panose="020B0604020202020204" pitchFamily="34" charset="0"/>
                <a:cs typeface="Helvetica" panose="020B0604020202020204" pitchFamily="34" charset="0"/>
              </a:rPr>
              <a:t>Protects components</a:t>
            </a:r>
          </a:p>
        </p:txBody>
      </p:sp>
      <p:sp>
        <p:nvSpPr>
          <p:cNvPr id="33" name="Rectangle: Rounded Corners 32">
            <a:extLst>
              <a:ext uri="{FF2B5EF4-FFF2-40B4-BE49-F238E27FC236}">
                <a16:creationId xmlns:a16="http://schemas.microsoft.com/office/drawing/2014/main" id="{D618FAA2-8C8E-4851-B402-67F609A115B4}"/>
              </a:ext>
            </a:extLst>
          </p:cNvPr>
          <p:cNvSpPr/>
          <p:nvPr/>
        </p:nvSpPr>
        <p:spPr>
          <a:xfrm>
            <a:off x="5382597" y="1977108"/>
            <a:ext cx="2227634" cy="779488"/>
          </a:xfrm>
          <a:prstGeom prst="roundRect">
            <a:avLst/>
          </a:prstGeom>
          <a:gradFill flip="none" rotWithShape="1">
            <a:gsLst>
              <a:gs pos="0">
                <a:schemeClr val="accent5">
                  <a:lumMod val="67000"/>
                  <a:alpha val="35000"/>
                </a:schemeClr>
              </a:gs>
              <a:gs pos="48000">
                <a:schemeClr val="accent5">
                  <a:lumMod val="97000"/>
                  <a:lumOff val="3000"/>
                  <a:alpha val="35000"/>
                </a:schemeClr>
              </a:gs>
              <a:gs pos="100000">
                <a:schemeClr val="accent5">
                  <a:lumMod val="60000"/>
                  <a:lumOff val="40000"/>
                  <a:alpha val="35000"/>
                </a:schemeClr>
              </a:gs>
            </a:gsLst>
            <a:lin ang="1620000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Helvetica" panose="020B0604020202020204" pitchFamily="34" charset="0"/>
                <a:cs typeface="Helvetica" panose="020B0604020202020204" pitchFamily="34" charset="0"/>
              </a:rPr>
              <a:t>Maintains integrity</a:t>
            </a:r>
          </a:p>
        </p:txBody>
      </p:sp>
      <p:cxnSp>
        <p:nvCxnSpPr>
          <p:cNvPr id="34" name="Straight Connector 33">
            <a:extLst>
              <a:ext uri="{FF2B5EF4-FFF2-40B4-BE49-F238E27FC236}">
                <a16:creationId xmlns:a16="http://schemas.microsoft.com/office/drawing/2014/main" id="{9264C8CA-877A-4D75-B34F-F2E9D82EE2AD}"/>
              </a:ext>
            </a:extLst>
          </p:cNvPr>
          <p:cNvCxnSpPr>
            <a:cxnSpLocks/>
          </p:cNvCxnSpPr>
          <p:nvPr/>
        </p:nvCxnSpPr>
        <p:spPr>
          <a:xfrm flipH="1" flipV="1">
            <a:off x="4923796" y="2361978"/>
            <a:ext cx="457200" cy="59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CCB91C3-A9FD-45AE-BBB2-90A07B40F802}"/>
              </a:ext>
            </a:extLst>
          </p:cNvPr>
          <p:cNvCxnSpPr>
            <a:cxnSpLocks/>
          </p:cNvCxnSpPr>
          <p:nvPr/>
        </p:nvCxnSpPr>
        <p:spPr>
          <a:xfrm flipH="1" flipV="1">
            <a:off x="4923796" y="4502383"/>
            <a:ext cx="457200" cy="59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2A83E-3EF0-46B3-B894-578A57B8397B}"/>
              </a:ext>
            </a:extLst>
          </p:cNvPr>
          <p:cNvCxnSpPr/>
          <p:nvPr/>
        </p:nvCxnSpPr>
        <p:spPr>
          <a:xfrm>
            <a:off x="4923796" y="2360865"/>
            <a:ext cx="0" cy="21415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AF55961-47C3-4723-ADA8-807A1851D344}"/>
              </a:ext>
            </a:extLst>
          </p:cNvPr>
          <p:cNvCxnSpPr>
            <a:stCxn id="31" idx="3"/>
          </p:cNvCxnSpPr>
          <p:nvPr/>
        </p:nvCxnSpPr>
        <p:spPr>
          <a:xfrm>
            <a:off x="4464992" y="3382156"/>
            <a:ext cx="4572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Rounded Corners 51">
            <a:extLst>
              <a:ext uri="{FF2B5EF4-FFF2-40B4-BE49-F238E27FC236}">
                <a16:creationId xmlns:a16="http://schemas.microsoft.com/office/drawing/2014/main" id="{DE9AF7A9-B528-4F42-B10E-4ED8234975BA}"/>
              </a:ext>
            </a:extLst>
          </p:cNvPr>
          <p:cNvSpPr/>
          <p:nvPr/>
        </p:nvSpPr>
        <p:spPr>
          <a:xfrm>
            <a:off x="276410" y="4897712"/>
            <a:ext cx="777240" cy="777240"/>
          </a:xfrm>
          <a:prstGeom prst="roundRect">
            <a:avLst/>
          </a:prstGeom>
          <a:gradFill flip="none" rotWithShape="1">
            <a:gsLst>
              <a:gs pos="0">
                <a:schemeClr val="accent5">
                  <a:lumMod val="67000"/>
                  <a:alpha val="75000"/>
                </a:schemeClr>
              </a:gs>
              <a:gs pos="48000">
                <a:schemeClr val="accent5">
                  <a:lumMod val="97000"/>
                  <a:lumOff val="3000"/>
                  <a:alpha val="75000"/>
                </a:schemeClr>
              </a:gs>
              <a:gs pos="100000">
                <a:schemeClr val="accent5">
                  <a:lumMod val="60000"/>
                  <a:lumOff val="40000"/>
                  <a:alpha val="75000"/>
                </a:schemeClr>
              </a:gs>
            </a:gsLst>
            <a:lin ang="1620000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57">
            <a:extLst>
              <a:ext uri="{FF2B5EF4-FFF2-40B4-BE49-F238E27FC236}">
                <a16:creationId xmlns:a16="http://schemas.microsoft.com/office/drawing/2014/main" id="{01ADE612-27E8-4ED4-8F31-E2D37BBAAB3B}"/>
              </a:ext>
            </a:extLst>
          </p:cNvPr>
          <p:cNvSpPr/>
          <p:nvPr/>
        </p:nvSpPr>
        <p:spPr>
          <a:xfrm>
            <a:off x="276411" y="2795218"/>
            <a:ext cx="777240" cy="777240"/>
          </a:xfrm>
          <a:prstGeom prst="roundRect">
            <a:avLst/>
          </a:prstGeom>
          <a:gradFill flip="none" rotWithShape="1">
            <a:gsLst>
              <a:gs pos="0">
                <a:schemeClr val="accent4">
                  <a:lumMod val="67000"/>
                  <a:alpha val="25000"/>
                </a:schemeClr>
              </a:gs>
              <a:gs pos="48000">
                <a:schemeClr val="accent4">
                  <a:lumMod val="97000"/>
                  <a:lumOff val="3000"/>
                  <a:alpha val="25000"/>
                </a:schemeClr>
              </a:gs>
              <a:gs pos="100000">
                <a:schemeClr val="accent4">
                  <a:lumMod val="60000"/>
                  <a:lumOff val="40000"/>
                  <a:alpha val="25000"/>
                </a:schemeClr>
              </a:gs>
            </a:gsLst>
            <a:lin ang="16200000" scaled="1"/>
            <a:tileRect/>
          </a:gradFill>
          <a:ln w="2540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Rounded Corners 60">
            <a:extLst>
              <a:ext uri="{FF2B5EF4-FFF2-40B4-BE49-F238E27FC236}">
                <a16:creationId xmlns:a16="http://schemas.microsoft.com/office/drawing/2014/main" id="{76FAD785-90B8-4DC9-BE86-943881C729EF}"/>
              </a:ext>
            </a:extLst>
          </p:cNvPr>
          <p:cNvSpPr/>
          <p:nvPr/>
        </p:nvSpPr>
        <p:spPr>
          <a:xfrm>
            <a:off x="276411" y="1743971"/>
            <a:ext cx="777240" cy="777240"/>
          </a:xfrm>
          <a:prstGeom prst="roundRect">
            <a:avLst/>
          </a:prstGeom>
          <a:gradFill flip="none" rotWithShape="1">
            <a:gsLst>
              <a:gs pos="0">
                <a:schemeClr val="accent1">
                  <a:lumMod val="67000"/>
                  <a:alpha val="25000"/>
                </a:schemeClr>
              </a:gs>
              <a:gs pos="48000">
                <a:schemeClr val="accent1">
                  <a:lumMod val="97000"/>
                  <a:lumOff val="3000"/>
                  <a:alpha val="25000"/>
                </a:schemeClr>
              </a:gs>
              <a:gs pos="100000">
                <a:schemeClr val="accent1">
                  <a:lumMod val="60000"/>
                  <a:lumOff val="40000"/>
                  <a:alpha val="25000"/>
                </a:schemeClr>
              </a:gs>
            </a:gsLst>
            <a:lin ang="16200000" scaled="1"/>
            <a:tileRect/>
          </a:gradFill>
          <a:ln w="2540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Graphic 61" descr="Power with solid fill">
            <a:extLst>
              <a:ext uri="{FF2B5EF4-FFF2-40B4-BE49-F238E27FC236}">
                <a16:creationId xmlns:a16="http://schemas.microsoft.com/office/drawing/2014/main" id="{BC2621A2-DD2C-4A03-A80C-C3C00304061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1675" y="1823606"/>
            <a:ext cx="586710" cy="617970"/>
          </a:xfrm>
          <a:prstGeom prst="rect">
            <a:avLst/>
          </a:prstGeom>
        </p:spPr>
      </p:pic>
      <p:sp>
        <p:nvSpPr>
          <p:cNvPr id="7" name="Slide Number Placeholder 6">
            <a:extLst>
              <a:ext uri="{FF2B5EF4-FFF2-40B4-BE49-F238E27FC236}">
                <a16:creationId xmlns:a16="http://schemas.microsoft.com/office/drawing/2014/main" id="{010B0626-57AA-4C63-837E-02CB98AC494B}"/>
              </a:ext>
            </a:extLst>
          </p:cNvPr>
          <p:cNvSpPr>
            <a:spLocks noGrp="1"/>
          </p:cNvSpPr>
          <p:nvPr>
            <p:ph type="sldNum" sz="quarter" idx="4"/>
          </p:nvPr>
        </p:nvSpPr>
        <p:spPr/>
        <p:txBody>
          <a:bodyPr/>
          <a:lstStyle/>
          <a:p>
            <a:fld id="{1504101C-439A-4B4A-8615-B63CB065D830}" type="slidenum">
              <a:rPr lang="en-US" smtClean="0"/>
              <a:t>27</a:t>
            </a:fld>
            <a:endParaRPr lang="en-US"/>
          </a:p>
        </p:txBody>
      </p:sp>
      <p:grpSp>
        <p:nvGrpSpPr>
          <p:cNvPr id="22" name="Group 21">
            <a:extLst>
              <a:ext uri="{FF2B5EF4-FFF2-40B4-BE49-F238E27FC236}">
                <a16:creationId xmlns:a16="http://schemas.microsoft.com/office/drawing/2014/main" id="{3A5E705D-3C50-480D-8596-A22C768046D9}"/>
              </a:ext>
            </a:extLst>
          </p:cNvPr>
          <p:cNvGrpSpPr>
            <a:grpSpLocks noChangeAspect="1"/>
          </p:cNvGrpSpPr>
          <p:nvPr/>
        </p:nvGrpSpPr>
        <p:grpSpPr>
          <a:xfrm>
            <a:off x="418490" y="2924631"/>
            <a:ext cx="493079" cy="519350"/>
            <a:chOff x="8048625" y="2644412"/>
            <a:chExt cx="1828800" cy="1828800"/>
          </a:xfrm>
        </p:grpSpPr>
        <p:sp>
          <p:nvSpPr>
            <p:cNvPr id="23" name="Oval 22">
              <a:extLst>
                <a:ext uri="{FF2B5EF4-FFF2-40B4-BE49-F238E27FC236}">
                  <a16:creationId xmlns:a16="http://schemas.microsoft.com/office/drawing/2014/main" id="{DD62AF2E-67DC-4EB9-8BB7-96BF951A5F5F}"/>
                </a:ext>
              </a:extLst>
            </p:cNvPr>
            <p:cNvSpPr>
              <a:spLocks noChangeAspect="1"/>
            </p:cNvSpPr>
            <p:nvPr/>
          </p:nvSpPr>
          <p:spPr>
            <a:xfrm>
              <a:off x="8048625" y="2644412"/>
              <a:ext cx="1828800" cy="1828800"/>
            </a:xfrm>
            <a:prstGeom prst="ellipse">
              <a:avLst/>
            </a:prstGeom>
            <a:solidFill>
              <a:schemeClr val="bg1"/>
            </a:solidFill>
            <a:ln w="22606">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Oval 23">
              <a:extLst>
                <a:ext uri="{FF2B5EF4-FFF2-40B4-BE49-F238E27FC236}">
                  <a16:creationId xmlns:a16="http://schemas.microsoft.com/office/drawing/2014/main" id="{DD126081-808F-4E27-9B91-BC853A3DBB25}"/>
                </a:ext>
              </a:extLst>
            </p:cNvPr>
            <p:cNvSpPr>
              <a:spLocks noChangeAspect="1"/>
            </p:cNvSpPr>
            <p:nvPr/>
          </p:nvSpPr>
          <p:spPr>
            <a:xfrm>
              <a:off x="8277225" y="2873012"/>
              <a:ext cx="1371600" cy="1371600"/>
            </a:xfrm>
            <a:prstGeom prst="ellipse">
              <a:avLst/>
            </a:prstGeom>
            <a:solidFill>
              <a:schemeClr val="bg1"/>
            </a:solidFill>
            <a:ln w="22606">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Oval 24">
              <a:extLst>
                <a:ext uri="{FF2B5EF4-FFF2-40B4-BE49-F238E27FC236}">
                  <a16:creationId xmlns:a16="http://schemas.microsoft.com/office/drawing/2014/main" id="{36072CE4-8208-4B32-BBBA-9EFF5AFD4BDF}"/>
                </a:ext>
              </a:extLst>
            </p:cNvPr>
            <p:cNvSpPr>
              <a:spLocks noChangeAspect="1"/>
            </p:cNvSpPr>
            <p:nvPr/>
          </p:nvSpPr>
          <p:spPr>
            <a:xfrm>
              <a:off x="8505825" y="3101612"/>
              <a:ext cx="914400" cy="914400"/>
            </a:xfrm>
            <a:prstGeom prst="ellipse">
              <a:avLst/>
            </a:prstGeom>
            <a:solidFill>
              <a:schemeClr val="bg1"/>
            </a:solidFill>
            <a:ln w="22606">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 name="Oval 25">
              <a:extLst>
                <a:ext uri="{FF2B5EF4-FFF2-40B4-BE49-F238E27FC236}">
                  <a16:creationId xmlns:a16="http://schemas.microsoft.com/office/drawing/2014/main" id="{87598D47-6B16-422C-B7F6-4FD7DC7AA8D1}"/>
                </a:ext>
              </a:extLst>
            </p:cNvPr>
            <p:cNvSpPr>
              <a:spLocks noChangeAspect="1"/>
            </p:cNvSpPr>
            <p:nvPr/>
          </p:nvSpPr>
          <p:spPr>
            <a:xfrm>
              <a:off x="8734425" y="3330212"/>
              <a:ext cx="457200" cy="457200"/>
            </a:xfrm>
            <a:prstGeom prst="ellipse">
              <a:avLst/>
            </a:prstGeom>
            <a:solidFill>
              <a:schemeClr val="bg1"/>
            </a:solidFill>
            <a:ln w="22606">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27" name="Straight Connector 26">
              <a:extLst>
                <a:ext uri="{FF2B5EF4-FFF2-40B4-BE49-F238E27FC236}">
                  <a16:creationId xmlns:a16="http://schemas.microsoft.com/office/drawing/2014/main" id="{7E394E0C-CD47-4F0D-B827-A6505D013B04}"/>
                </a:ext>
              </a:extLst>
            </p:cNvPr>
            <p:cNvCxnSpPr>
              <a:stCxn id="23" idx="0"/>
              <a:endCxn id="23" idx="4"/>
            </p:cNvCxnSpPr>
            <p:nvPr/>
          </p:nvCxnSpPr>
          <p:spPr>
            <a:xfrm>
              <a:off x="8963025" y="2644412"/>
              <a:ext cx="0" cy="1828800"/>
            </a:xfrm>
            <a:prstGeom prst="line">
              <a:avLst/>
            </a:prstGeom>
            <a:ln w="22606">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C213980-2134-4E12-BF39-A6AA78308A5B}"/>
                </a:ext>
              </a:extLst>
            </p:cNvPr>
            <p:cNvCxnSpPr>
              <a:stCxn id="23" idx="2"/>
              <a:endCxn id="23" idx="6"/>
            </p:cNvCxnSpPr>
            <p:nvPr/>
          </p:nvCxnSpPr>
          <p:spPr>
            <a:xfrm>
              <a:off x="8048625" y="3558812"/>
              <a:ext cx="1828800" cy="0"/>
            </a:xfrm>
            <a:prstGeom prst="line">
              <a:avLst/>
            </a:prstGeom>
            <a:ln w="22606">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D30E2798-19C2-40CE-B3F2-9CE13BB10A3E}"/>
              </a:ext>
            </a:extLst>
          </p:cNvPr>
          <p:cNvGrpSpPr/>
          <p:nvPr/>
        </p:nvGrpSpPr>
        <p:grpSpPr>
          <a:xfrm>
            <a:off x="276411" y="3846465"/>
            <a:ext cx="777240" cy="777240"/>
            <a:chOff x="276411" y="3846465"/>
            <a:chExt cx="777240" cy="777240"/>
          </a:xfrm>
        </p:grpSpPr>
        <p:sp>
          <p:nvSpPr>
            <p:cNvPr id="55" name="Rectangle: Rounded Corners 54">
              <a:extLst>
                <a:ext uri="{FF2B5EF4-FFF2-40B4-BE49-F238E27FC236}">
                  <a16:creationId xmlns:a16="http://schemas.microsoft.com/office/drawing/2014/main" id="{2529C01C-C471-4D74-9160-631B70D0F007}"/>
                </a:ext>
              </a:extLst>
            </p:cNvPr>
            <p:cNvSpPr/>
            <p:nvPr/>
          </p:nvSpPr>
          <p:spPr>
            <a:xfrm>
              <a:off x="276411" y="3846465"/>
              <a:ext cx="777240" cy="777240"/>
            </a:xfrm>
            <a:prstGeom prst="roundRect">
              <a:avLst/>
            </a:prstGeom>
            <a:gradFill flip="none" rotWithShape="1">
              <a:gsLst>
                <a:gs pos="0">
                  <a:schemeClr val="accent3">
                    <a:lumMod val="67000"/>
                    <a:alpha val="25000"/>
                  </a:schemeClr>
                </a:gs>
                <a:gs pos="48000">
                  <a:schemeClr val="accent3">
                    <a:lumMod val="97000"/>
                    <a:lumOff val="3000"/>
                    <a:alpha val="25000"/>
                  </a:schemeClr>
                </a:gs>
                <a:gs pos="100000">
                  <a:schemeClr val="accent3">
                    <a:lumMod val="60000"/>
                    <a:lumOff val="40000"/>
                    <a:alpha val="25000"/>
                  </a:schemeClr>
                </a:gs>
              </a:gsLst>
              <a:lin ang="16200000" scaled="1"/>
              <a:tileRect/>
            </a:gradFill>
            <a:ln w="2540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2C6261B0-2A05-4671-8454-780B7D54C5F9}"/>
                </a:ext>
              </a:extLst>
            </p:cNvPr>
            <p:cNvGrpSpPr/>
            <p:nvPr/>
          </p:nvGrpSpPr>
          <p:grpSpPr>
            <a:xfrm>
              <a:off x="480120" y="3959159"/>
              <a:ext cx="473416" cy="607325"/>
              <a:chOff x="8356600" y="1190680"/>
              <a:chExt cx="1966382" cy="2137989"/>
            </a:xfrm>
            <a:solidFill>
              <a:schemeClr val="bg1">
                <a:alpha val="25098"/>
              </a:schemeClr>
            </a:solidFill>
          </p:grpSpPr>
          <p:sp>
            <p:nvSpPr>
              <p:cNvPr id="39" name="Oval 38">
                <a:extLst>
                  <a:ext uri="{FF2B5EF4-FFF2-40B4-BE49-F238E27FC236}">
                    <a16:creationId xmlns:a16="http://schemas.microsoft.com/office/drawing/2014/main" id="{85257BF4-961B-4EDC-B79F-F121BDD62FFE}"/>
                  </a:ext>
                </a:extLst>
              </p:cNvPr>
              <p:cNvSpPr/>
              <p:nvPr/>
            </p:nvSpPr>
            <p:spPr>
              <a:xfrm>
                <a:off x="8365067" y="1682989"/>
                <a:ext cx="228600" cy="228600"/>
              </a:xfrm>
              <a:prstGeom prst="ellipse">
                <a:avLst/>
              </a:pr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FD50499E-1CEA-4C85-A0AE-DBA8870F9CD5}"/>
                  </a:ext>
                </a:extLst>
              </p:cNvPr>
              <p:cNvSpPr/>
              <p:nvPr/>
            </p:nvSpPr>
            <p:spPr>
              <a:xfrm>
                <a:off x="8356600" y="2597389"/>
                <a:ext cx="228600" cy="228600"/>
              </a:xfrm>
              <a:prstGeom prst="ellipse">
                <a:avLst/>
              </a:pr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55BDD826-3C8A-476D-B878-11CA24F3E830}"/>
                  </a:ext>
                </a:extLst>
              </p:cNvPr>
              <p:cNvSpPr/>
              <p:nvPr/>
            </p:nvSpPr>
            <p:spPr>
              <a:xfrm>
                <a:off x="9408582" y="1797289"/>
                <a:ext cx="914400" cy="914400"/>
              </a:xfrm>
              <a:prstGeom prst="ellipse">
                <a:avLst/>
              </a:pr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E70C37-F525-41DE-90AB-9CCD00FD31D3}"/>
                  </a:ext>
                </a:extLst>
              </p:cNvPr>
              <p:cNvSpPr/>
              <p:nvPr/>
            </p:nvSpPr>
            <p:spPr>
              <a:xfrm>
                <a:off x="9728620" y="2423344"/>
                <a:ext cx="274320" cy="89139"/>
              </a:xfrm>
              <a:prstGeom prst="rect">
                <a:avLst/>
              </a:prstGeom>
              <a:solidFill>
                <a:srgbClr val="000000">
                  <a:alpha val="25098"/>
                </a:srgbClr>
              </a:solid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11262C70-2586-4C1F-9E5D-0918905C934E}"/>
                  </a:ext>
                </a:extLst>
              </p:cNvPr>
              <p:cNvSpPr/>
              <p:nvPr/>
            </p:nvSpPr>
            <p:spPr>
              <a:xfrm rot="5400000">
                <a:off x="9728621" y="1875260"/>
                <a:ext cx="274320" cy="274321"/>
              </a:xfrm>
              <a:custGeom>
                <a:avLst/>
                <a:gdLst>
                  <a:gd name="connsiteX0" fmla="*/ 0 w 274320"/>
                  <a:gd name="connsiteY0" fmla="*/ 181731 h 274321"/>
                  <a:gd name="connsiteX1" fmla="*/ 0 w 274320"/>
                  <a:gd name="connsiteY1" fmla="*/ 92592 h 274321"/>
                  <a:gd name="connsiteX2" fmla="*/ 92591 w 274320"/>
                  <a:gd name="connsiteY2" fmla="*/ 92592 h 274321"/>
                  <a:gd name="connsiteX3" fmla="*/ 92591 w 274320"/>
                  <a:gd name="connsiteY3" fmla="*/ 0 h 274321"/>
                  <a:gd name="connsiteX4" fmla="*/ 181730 w 274320"/>
                  <a:gd name="connsiteY4" fmla="*/ 0 h 274321"/>
                  <a:gd name="connsiteX5" fmla="*/ 181730 w 274320"/>
                  <a:gd name="connsiteY5" fmla="*/ 92592 h 274321"/>
                  <a:gd name="connsiteX6" fmla="*/ 274320 w 274320"/>
                  <a:gd name="connsiteY6" fmla="*/ 92592 h 274321"/>
                  <a:gd name="connsiteX7" fmla="*/ 274320 w 274320"/>
                  <a:gd name="connsiteY7" fmla="*/ 181731 h 274321"/>
                  <a:gd name="connsiteX8" fmla="*/ 181730 w 274320"/>
                  <a:gd name="connsiteY8" fmla="*/ 181731 h 274321"/>
                  <a:gd name="connsiteX9" fmla="*/ 181730 w 274320"/>
                  <a:gd name="connsiteY9" fmla="*/ 274321 h 274321"/>
                  <a:gd name="connsiteX10" fmla="*/ 92591 w 274320"/>
                  <a:gd name="connsiteY10" fmla="*/ 274321 h 274321"/>
                  <a:gd name="connsiteX11" fmla="*/ 92591 w 274320"/>
                  <a:gd name="connsiteY11" fmla="*/ 181731 h 27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4320" h="274321">
                    <a:moveTo>
                      <a:pt x="0" y="181731"/>
                    </a:moveTo>
                    <a:lnTo>
                      <a:pt x="0" y="92592"/>
                    </a:lnTo>
                    <a:lnTo>
                      <a:pt x="92591" y="92592"/>
                    </a:lnTo>
                    <a:lnTo>
                      <a:pt x="92591" y="0"/>
                    </a:lnTo>
                    <a:lnTo>
                      <a:pt x="181730" y="0"/>
                    </a:lnTo>
                    <a:lnTo>
                      <a:pt x="181730" y="92592"/>
                    </a:lnTo>
                    <a:lnTo>
                      <a:pt x="274320" y="92592"/>
                    </a:lnTo>
                    <a:lnTo>
                      <a:pt x="274320" y="181731"/>
                    </a:lnTo>
                    <a:lnTo>
                      <a:pt x="181730" y="181731"/>
                    </a:lnTo>
                    <a:lnTo>
                      <a:pt x="181730" y="274321"/>
                    </a:lnTo>
                    <a:lnTo>
                      <a:pt x="92591" y="274321"/>
                    </a:lnTo>
                    <a:lnTo>
                      <a:pt x="92591" y="181731"/>
                    </a:lnTo>
                    <a:close/>
                  </a:path>
                </a:pathLst>
              </a:custGeom>
              <a:solidFill>
                <a:srgbClr val="000000">
                  <a:alpha val="25098"/>
                </a:srgbClr>
              </a:solid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Shape 43">
                <a:extLst>
                  <a:ext uri="{FF2B5EF4-FFF2-40B4-BE49-F238E27FC236}">
                    <a16:creationId xmlns:a16="http://schemas.microsoft.com/office/drawing/2014/main" id="{E03B4FFE-4703-4A53-AA1E-F9B39F295625}"/>
                  </a:ext>
                </a:extLst>
              </p:cNvPr>
              <p:cNvSpPr/>
              <p:nvPr/>
            </p:nvSpPr>
            <p:spPr>
              <a:xfrm>
                <a:off x="8445288" y="1190680"/>
                <a:ext cx="1458595" cy="595207"/>
              </a:xfrm>
              <a:custGeom>
                <a:avLst/>
                <a:gdLst>
                  <a:gd name="connsiteX0" fmla="*/ 1383687 w 1458595"/>
                  <a:gd name="connsiteY0" fmla="*/ 0 h 595207"/>
                  <a:gd name="connsiteX1" fmla="*/ 1458595 w 1458595"/>
                  <a:gd name="connsiteY1" fmla="*/ 0 h 595207"/>
                  <a:gd name="connsiteX2" fmla="*/ 1458595 w 1458595"/>
                  <a:gd name="connsiteY2" fmla="*/ 595207 h 595207"/>
                  <a:gd name="connsiteX3" fmla="*/ 1383687 w 1458595"/>
                  <a:gd name="connsiteY3" fmla="*/ 595207 h 595207"/>
                  <a:gd name="connsiteX4" fmla="*/ 1383687 w 1458595"/>
                  <a:gd name="connsiteY4" fmla="*/ 88216 h 595207"/>
                  <a:gd name="connsiteX5" fmla="*/ 74931 w 1458595"/>
                  <a:gd name="connsiteY5" fmla="*/ 88216 h 595207"/>
                  <a:gd name="connsiteX6" fmla="*/ 74931 w 1458595"/>
                  <a:gd name="connsiteY6" fmla="*/ 490220 h 595207"/>
                  <a:gd name="connsiteX7" fmla="*/ 0 w 1458595"/>
                  <a:gd name="connsiteY7" fmla="*/ 490220 h 595207"/>
                  <a:gd name="connsiteX8" fmla="*/ 0 w 1458595"/>
                  <a:gd name="connsiteY8" fmla="*/ 847 h 595207"/>
                  <a:gd name="connsiteX9" fmla="*/ 6351 w 1458595"/>
                  <a:gd name="connsiteY9" fmla="*/ 847 h 595207"/>
                  <a:gd name="connsiteX10" fmla="*/ 6351 w 1458595"/>
                  <a:gd name="connsiteY10" fmla="*/ 423 h 595207"/>
                  <a:gd name="connsiteX11" fmla="*/ 1383687 w 1458595"/>
                  <a:gd name="connsiteY11" fmla="*/ 423 h 59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8595" h="595207">
                    <a:moveTo>
                      <a:pt x="1383687" y="0"/>
                    </a:moveTo>
                    <a:lnTo>
                      <a:pt x="1458595" y="0"/>
                    </a:lnTo>
                    <a:lnTo>
                      <a:pt x="1458595" y="595207"/>
                    </a:lnTo>
                    <a:lnTo>
                      <a:pt x="1383687" y="595207"/>
                    </a:lnTo>
                    <a:lnTo>
                      <a:pt x="1383687" y="88216"/>
                    </a:lnTo>
                    <a:lnTo>
                      <a:pt x="74931" y="88216"/>
                    </a:lnTo>
                    <a:lnTo>
                      <a:pt x="74931" y="490220"/>
                    </a:lnTo>
                    <a:lnTo>
                      <a:pt x="0" y="490220"/>
                    </a:lnTo>
                    <a:lnTo>
                      <a:pt x="0" y="847"/>
                    </a:lnTo>
                    <a:lnTo>
                      <a:pt x="6351" y="847"/>
                    </a:lnTo>
                    <a:lnTo>
                      <a:pt x="6351" y="423"/>
                    </a:lnTo>
                    <a:lnTo>
                      <a:pt x="1383687" y="423"/>
                    </a:lnTo>
                    <a:close/>
                  </a:path>
                </a:pathLst>
              </a:cu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Freeform: Shape 44">
                <a:extLst>
                  <a:ext uri="{FF2B5EF4-FFF2-40B4-BE49-F238E27FC236}">
                    <a16:creationId xmlns:a16="http://schemas.microsoft.com/office/drawing/2014/main" id="{CB66D8F2-6550-48AB-AB97-0CE4F7334CC3}"/>
                  </a:ext>
                </a:extLst>
              </p:cNvPr>
              <p:cNvSpPr/>
              <p:nvPr/>
            </p:nvSpPr>
            <p:spPr>
              <a:xfrm flipV="1">
                <a:off x="8443171" y="2733462"/>
                <a:ext cx="1458595" cy="595207"/>
              </a:xfrm>
              <a:custGeom>
                <a:avLst/>
                <a:gdLst>
                  <a:gd name="connsiteX0" fmla="*/ 1383687 w 1458595"/>
                  <a:gd name="connsiteY0" fmla="*/ 0 h 595207"/>
                  <a:gd name="connsiteX1" fmla="*/ 1458595 w 1458595"/>
                  <a:gd name="connsiteY1" fmla="*/ 0 h 595207"/>
                  <a:gd name="connsiteX2" fmla="*/ 1458595 w 1458595"/>
                  <a:gd name="connsiteY2" fmla="*/ 595207 h 595207"/>
                  <a:gd name="connsiteX3" fmla="*/ 1383687 w 1458595"/>
                  <a:gd name="connsiteY3" fmla="*/ 595207 h 595207"/>
                  <a:gd name="connsiteX4" fmla="*/ 1383687 w 1458595"/>
                  <a:gd name="connsiteY4" fmla="*/ 88216 h 595207"/>
                  <a:gd name="connsiteX5" fmla="*/ 74931 w 1458595"/>
                  <a:gd name="connsiteY5" fmla="*/ 88216 h 595207"/>
                  <a:gd name="connsiteX6" fmla="*/ 74931 w 1458595"/>
                  <a:gd name="connsiteY6" fmla="*/ 490220 h 595207"/>
                  <a:gd name="connsiteX7" fmla="*/ 0 w 1458595"/>
                  <a:gd name="connsiteY7" fmla="*/ 490220 h 595207"/>
                  <a:gd name="connsiteX8" fmla="*/ 0 w 1458595"/>
                  <a:gd name="connsiteY8" fmla="*/ 847 h 595207"/>
                  <a:gd name="connsiteX9" fmla="*/ 6351 w 1458595"/>
                  <a:gd name="connsiteY9" fmla="*/ 847 h 595207"/>
                  <a:gd name="connsiteX10" fmla="*/ 6351 w 1458595"/>
                  <a:gd name="connsiteY10" fmla="*/ 423 h 595207"/>
                  <a:gd name="connsiteX11" fmla="*/ 1383687 w 1458595"/>
                  <a:gd name="connsiteY11" fmla="*/ 423 h 59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8595" h="595207">
                    <a:moveTo>
                      <a:pt x="1383687" y="0"/>
                    </a:moveTo>
                    <a:lnTo>
                      <a:pt x="1458595" y="0"/>
                    </a:lnTo>
                    <a:lnTo>
                      <a:pt x="1458595" y="595207"/>
                    </a:lnTo>
                    <a:lnTo>
                      <a:pt x="1383687" y="595207"/>
                    </a:lnTo>
                    <a:lnTo>
                      <a:pt x="1383687" y="88216"/>
                    </a:lnTo>
                    <a:lnTo>
                      <a:pt x="74931" y="88216"/>
                    </a:lnTo>
                    <a:lnTo>
                      <a:pt x="74931" y="490220"/>
                    </a:lnTo>
                    <a:lnTo>
                      <a:pt x="0" y="490220"/>
                    </a:lnTo>
                    <a:lnTo>
                      <a:pt x="0" y="847"/>
                    </a:lnTo>
                    <a:lnTo>
                      <a:pt x="6351" y="847"/>
                    </a:lnTo>
                    <a:lnTo>
                      <a:pt x="6351" y="423"/>
                    </a:lnTo>
                    <a:lnTo>
                      <a:pt x="1383687" y="423"/>
                    </a:lnTo>
                    <a:close/>
                  </a:path>
                </a:pathLst>
              </a:cu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Rectangle 45">
                <a:extLst>
                  <a:ext uri="{FF2B5EF4-FFF2-40B4-BE49-F238E27FC236}">
                    <a16:creationId xmlns:a16="http://schemas.microsoft.com/office/drawing/2014/main" id="{204EC722-835E-4BE1-AC65-8AD337E5419C}"/>
                  </a:ext>
                </a:extLst>
              </p:cNvPr>
              <p:cNvSpPr/>
              <p:nvPr/>
            </p:nvSpPr>
            <p:spPr>
              <a:xfrm rot="1341925">
                <a:off x="8650050" y="1764811"/>
                <a:ext cx="63500" cy="876300"/>
              </a:xfrm>
              <a:prstGeom prst="rect">
                <a:avLst/>
              </a:pr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66" name="Graphic 65" descr="Building Brick Wall with solid fill">
            <a:extLst>
              <a:ext uri="{FF2B5EF4-FFF2-40B4-BE49-F238E27FC236}">
                <a16:creationId xmlns:a16="http://schemas.microsoft.com/office/drawing/2014/main" id="{9C221316-08E6-4D5D-9D3A-9322C15902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0232" y="4882649"/>
            <a:ext cx="777240" cy="777240"/>
          </a:xfrm>
          <a:prstGeom prst="rect">
            <a:avLst/>
          </a:prstGeom>
        </p:spPr>
      </p:pic>
    </p:spTree>
    <p:extLst>
      <p:ext uri="{BB962C8B-B14F-4D97-AF65-F5344CB8AC3E}">
        <p14:creationId xmlns:p14="http://schemas.microsoft.com/office/powerpoint/2010/main" val="22518195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09BABA-22D3-40B8-B5AA-93F5EED38BAF}"/>
              </a:ext>
            </a:extLst>
          </p:cNvPr>
          <p:cNvSpPr>
            <a:spLocks noGrp="1"/>
          </p:cNvSpPr>
          <p:nvPr>
            <p:ph type="title"/>
          </p:nvPr>
        </p:nvSpPr>
        <p:spPr/>
        <p:txBody>
          <a:bodyPr/>
          <a:lstStyle/>
          <a:p>
            <a:r>
              <a:rPr lang="en-US"/>
              <a:t>Color Palette</a:t>
            </a:r>
          </a:p>
        </p:txBody>
      </p:sp>
      <p:sp>
        <p:nvSpPr>
          <p:cNvPr id="4" name="Slide Number Placeholder 3">
            <a:extLst>
              <a:ext uri="{FF2B5EF4-FFF2-40B4-BE49-F238E27FC236}">
                <a16:creationId xmlns:a16="http://schemas.microsoft.com/office/drawing/2014/main" id="{58BB47A7-9FB4-428F-A628-134CFC1D296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1FABC0-072B-4F22-8F9B-95A9D10B0206}"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3" name="Content Placeholder 2">
            <a:extLst>
              <a:ext uri="{FF2B5EF4-FFF2-40B4-BE49-F238E27FC236}">
                <a16:creationId xmlns:a16="http://schemas.microsoft.com/office/drawing/2014/main" id="{3B10A17D-9FCB-4709-AAE0-EF43B81DF92C}"/>
              </a:ext>
            </a:extLst>
          </p:cNvPr>
          <p:cNvGraphicFramePr>
            <a:graphicFrameLocks noGrp="1"/>
          </p:cNvGraphicFramePr>
          <p:nvPr>
            <p:ph sz="quarter" idx="11"/>
          </p:nvPr>
        </p:nvGraphicFramePr>
        <p:xfrm>
          <a:off x="11116579" y="5526344"/>
          <a:ext cx="322041" cy="482088"/>
        </p:xfrm>
        <a:graphic>
          <a:graphicData uri="http://schemas.openxmlformats.org/drawingml/2006/table">
            <a:tbl>
              <a:tblPr/>
              <a:tblGrid>
                <a:gridCol w="107347">
                  <a:extLst>
                    <a:ext uri="{9D8B030D-6E8A-4147-A177-3AD203B41FA5}">
                      <a16:colId xmlns:a16="http://schemas.microsoft.com/office/drawing/2014/main" val="965667087"/>
                    </a:ext>
                  </a:extLst>
                </a:gridCol>
                <a:gridCol w="107347">
                  <a:extLst>
                    <a:ext uri="{9D8B030D-6E8A-4147-A177-3AD203B41FA5}">
                      <a16:colId xmlns:a16="http://schemas.microsoft.com/office/drawing/2014/main" val="1168729586"/>
                    </a:ext>
                  </a:extLst>
                </a:gridCol>
                <a:gridCol w="107347">
                  <a:extLst>
                    <a:ext uri="{9D8B030D-6E8A-4147-A177-3AD203B41FA5}">
                      <a16:colId xmlns:a16="http://schemas.microsoft.com/office/drawing/2014/main" val="1286243742"/>
                    </a:ext>
                  </a:extLst>
                </a:gridCol>
              </a:tblGrid>
              <a:tr h="80899">
                <a:tc>
                  <a:txBody>
                    <a:bodyPr/>
                    <a:lstStyle/>
                    <a:p>
                      <a:pPr algn="l" rtl="0" fontAlgn="base">
                        <a:buFont typeface="+mj-lt"/>
                        <a:buAutoNum type="arabicPeriod"/>
                      </a:pPr>
                      <a:r>
                        <a:rPr lang="en-US" sz="100" b="0" i="0">
                          <a:effectLst/>
                          <a:latin typeface="Times New Roman" panose="02020603050405020304" pitchFamily="18" charset="0"/>
                        </a:rPr>
                        <a:t>How do you think current control surfaces and their actuation can be improved?</a:t>
                      </a:r>
                      <a:r>
                        <a:rPr lang="en-US" sz="100" b="1" i="0">
                          <a:effectLst/>
                          <a:latin typeface="Times New Roman" panose="02020603050405020304" pitchFamily="18" charset="0"/>
                        </a:rPr>
                        <a:t> </a:t>
                      </a: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00" b="0" i="0">
                          <a:effectLst/>
                          <a:latin typeface="Times New Roman" panose="02020603050405020304" pitchFamily="18" charset="0"/>
                        </a:rPr>
                        <a:t>Current control surfaces require clean flow, which is not realistic at high angles of attack, so that’s something.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00" b="0" i="0">
                          <a:effectLst/>
                          <a:latin typeface="Times New Roman" panose="02020603050405020304" pitchFamily="18" charset="0"/>
                        </a:rPr>
                        <a:t>Projectile accommodates for attached flow over control surfaces.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1712108994"/>
                  </a:ext>
                </a:extLst>
              </a:tr>
              <a:tr h="68453">
                <a:tc>
                  <a:txBody>
                    <a:bodyPr/>
                    <a:lstStyle/>
                    <a:p>
                      <a:pPr algn="l" rtl="0" fontAlgn="base">
                        <a:buFont typeface="+mj-lt"/>
                        <a:buAutoNum type="arabicPeriod" startAt="2"/>
                      </a:pPr>
                      <a:r>
                        <a:rPr lang="en-US" sz="100" b="0" i="0">
                          <a:effectLst/>
                          <a:latin typeface="Times New Roman" panose="02020603050405020304" pitchFamily="18" charset="0"/>
                        </a:rPr>
                        <a:t>What draw backs come with standard fin deflections as a control surface?</a:t>
                      </a:r>
                      <a:r>
                        <a:rPr lang="en-US" sz="100" b="1" i="0">
                          <a:effectLst/>
                          <a:latin typeface="Times New Roman" panose="02020603050405020304" pitchFamily="18" charset="0"/>
                        </a:rPr>
                        <a:t> </a:t>
                      </a: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00" b="0" i="0">
                          <a:effectLst/>
                          <a:latin typeface="Times New Roman" panose="02020603050405020304" pitchFamily="18" charset="0"/>
                        </a:rPr>
                        <a:t>Must have clean flow to actuate properly. Size and weight that come with actuation mechanism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00" b="0" i="0">
                          <a:effectLst/>
                          <a:latin typeface="Times New Roman" panose="02020603050405020304" pitchFamily="18" charset="0"/>
                        </a:rPr>
                        <a:t>Projectile control surfaces will be suitable effective even in detached flow.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71889207"/>
                  </a:ext>
                </a:extLst>
              </a:tr>
              <a:tr h="68453">
                <a:tc>
                  <a:txBody>
                    <a:bodyPr/>
                    <a:lstStyle/>
                    <a:p>
                      <a:pPr algn="l" rtl="0" fontAlgn="base">
                        <a:buFont typeface="+mj-lt"/>
                        <a:buAutoNum type="arabicPeriod" startAt="3"/>
                      </a:pPr>
                      <a:r>
                        <a:rPr lang="en-US" sz="100" b="0" i="0">
                          <a:effectLst/>
                          <a:latin typeface="Times New Roman" panose="02020603050405020304" pitchFamily="18" charset="0"/>
                        </a:rPr>
                        <a:t>What Mach numbers would be expected for this projectile?</a:t>
                      </a:r>
                      <a:r>
                        <a:rPr lang="en-US" sz="100" b="1" i="0">
                          <a:effectLst/>
                          <a:latin typeface="Times New Roman" panose="02020603050405020304" pitchFamily="18" charset="0"/>
                        </a:rPr>
                        <a:t> </a:t>
                      </a: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00" b="0" i="0">
                          <a:effectLst/>
                          <a:latin typeface="Times New Roman" panose="02020603050405020304" pitchFamily="18" charset="0"/>
                        </a:rPr>
                        <a:t>FCAAP polysonic wind tunnel can’t go faster than Mach 5. We’ll probably test Mach 4.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00" b="0" i="0">
                          <a:effectLst/>
                          <a:latin typeface="Times New Roman" panose="02020603050405020304" pitchFamily="18" charset="0"/>
                        </a:rPr>
                        <a:t>The projectile can withstand Mach 4.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2860770276"/>
                  </a:ext>
                </a:extLst>
              </a:tr>
              <a:tr h="93345">
                <a:tc>
                  <a:txBody>
                    <a:bodyPr/>
                    <a:lstStyle/>
                    <a:p>
                      <a:pPr algn="l" rtl="0" fontAlgn="base">
                        <a:buFont typeface="+mj-lt"/>
                        <a:buAutoNum type="arabicPeriod" startAt="4"/>
                      </a:pPr>
                      <a:r>
                        <a:rPr lang="en-US" sz="100" b="0" i="0">
                          <a:effectLst/>
                          <a:latin typeface="Times New Roman" panose="02020603050405020304" pitchFamily="18" charset="0"/>
                        </a:rPr>
                        <a:t>What slenderness ratio of the projectile would be appropriate?</a:t>
                      </a:r>
                      <a:r>
                        <a:rPr lang="en-US" sz="100" b="1" i="0">
                          <a:effectLst/>
                          <a:latin typeface="Times New Roman" panose="02020603050405020304" pitchFamily="18" charset="0"/>
                        </a:rPr>
                        <a:t> </a:t>
                      </a: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00" b="0" i="0">
                          <a:effectLst/>
                          <a:latin typeface="Times New Roman" panose="02020603050405020304" pitchFamily="18" charset="0"/>
                        </a:rPr>
                        <a:t>Would be nice if it could be tied into what we have done already. Matching a baseline design here at FCAAP. 8-10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00" b="0" i="0">
                          <a:effectLst/>
                          <a:latin typeface="Times New Roman" panose="02020603050405020304" pitchFamily="18" charset="0"/>
                        </a:rPr>
                        <a:t>The projectile uses a basic axisymmetric body configuration based on previously tested models.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42493630"/>
                  </a:ext>
                </a:extLst>
              </a:tr>
            </a:tbl>
          </a:graphicData>
        </a:graphic>
      </p:graphicFrame>
      <p:pic>
        <p:nvPicPr>
          <p:cNvPr id="6" name="Content Placeholder 5">
            <a:extLst>
              <a:ext uri="{FF2B5EF4-FFF2-40B4-BE49-F238E27FC236}">
                <a16:creationId xmlns:a16="http://schemas.microsoft.com/office/drawing/2014/main" id="{7C64D978-25AB-44BB-AA81-5FCAF9B3A551}"/>
              </a:ext>
            </a:extLst>
          </p:cNvPr>
          <p:cNvPicPr>
            <a:picLocks noChangeAspect="1"/>
          </p:cNvPicPr>
          <p:nvPr/>
        </p:nvPicPr>
        <p:blipFill>
          <a:blip r:embed="rId3"/>
          <a:stretch>
            <a:fillRect/>
          </a:stretch>
        </p:blipFill>
        <p:spPr>
          <a:xfrm>
            <a:off x="2815119" y="1825625"/>
            <a:ext cx="7290682" cy="3955834"/>
          </a:xfrm>
          <a:prstGeom prst="rect">
            <a:avLst/>
          </a:prstGeom>
        </p:spPr>
      </p:pic>
    </p:spTree>
    <p:extLst>
      <p:ext uri="{BB962C8B-B14F-4D97-AF65-F5344CB8AC3E}">
        <p14:creationId xmlns:p14="http://schemas.microsoft.com/office/powerpoint/2010/main" val="41539187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374957-BCF5-4B6A-ABF1-73BCEC2AF223}"/>
              </a:ext>
            </a:extLst>
          </p:cNvPr>
          <p:cNvSpPr>
            <a:spLocks noGrp="1"/>
          </p:cNvSpPr>
          <p:nvPr>
            <p:ph type="sldNum" sz="quarter" idx="4"/>
          </p:nvPr>
        </p:nvSpPr>
        <p:spPr/>
        <p:txBody>
          <a:bodyPr/>
          <a:lstStyle/>
          <a:p>
            <a:fld id="{1504101C-439A-4B4A-8615-B63CB065D830}" type="slidenum">
              <a:rPr lang="en-US" smtClean="0"/>
              <a:t>29</a:t>
            </a:fld>
            <a:endParaRPr lang="en-US"/>
          </a:p>
        </p:txBody>
      </p:sp>
      <p:sp>
        <p:nvSpPr>
          <p:cNvPr id="3" name="Content Placeholder 2">
            <a:extLst>
              <a:ext uri="{FF2B5EF4-FFF2-40B4-BE49-F238E27FC236}">
                <a16:creationId xmlns:a16="http://schemas.microsoft.com/office/drawing/2014/main" id="{312AD3BA-E836-4981-8F1C-EE01114E343A}"/>
              </a:ext>
            </a:extLst>
          </p:cNvPr>
          <p:cNvSpPr>
            <a:spLocks noGrp="1"/>
          </p:cNvSpPr>
          <p:nvPr>
            <p:ph sz="quarter" idx="11"/>
          </p:nvPr>
        </p:nvSpPr>
        <p:spPr/>
        <p:txBody>
          <a:bodyPr/>
          <a:lstStyle/>
          <a:p>
            <a:endParaRPr lang="en-US"/>
          </a:p>
        </p:txBody>
      </p:sp>
      <p:pic>
        <p:nvPicPr>
          <p:cNvPr id="4" name="Picture 3" descr="A picture containing screenshot, antenna&#10;&#10;Description automatically generated">
            <a:extLst>
              <a:ext uri="{FF2B5EF4-FFF2-40B4-BE49-F238E27FC236}">
                <a16:creationId xmlns:a16="http://schemas.microsoft.com/office/drawing/2014/main" id="{B56C39FF-9042-4214-8028-2F2B8FD7250D}"/>
              </a:ext>
            </a:extLst>
          </p:cNvPr>
          <p:cNvPicPr>
            <a:picLocks noChangeAspect="1"/>
          </p:cNvPicPr>
          <p:nvPr/>
        </p:nvPicPr>
        <p:blipFill>
          <a:blip r:embed="rId2"/>
          <a:stretch>
            <a:fillRect/>
          </a:stretch>
        </p:blipFill>
        <p:spPr>
          <a:xfrm>
            <a:off x="351155" y="485535"/>
            <a:ext cx="5422265" cy="1007110"/>
          </a:xfrm>
          <a:prstGeom prst="rect">
            <a:avLst/>
          </a:prstGeom>
        </p:spPr>
      </p:pic>
      <p:pic>
        <p:nvPicPr>
          <p:cNvPr id="5" name="Picture 4" descr="Diagram&#10;&#10;Description automatically generated">
            <a:extLst>
              <a:ext uri="{FF2B5EF4-FFF2-40B4-BE49-F238E27FC236}">
                <a16:creationId xmlns:a16="http://schemas.microsoft.com/office/drawing/2014/main" id="{24A90A15-021E-4956-BA7D-C36DC304ED1C}"/>
              </a:ext>
            </a:extLst>
          </p:cNvPr>
          <p:cNvPicPr>
            <a:picLocks noChangeAspect="1"/>
          </p:cNvPicPr>
          <p:nvPr/>
        </p:nvPicPr>
        <p:blipFill>
          <a:blip r:embed="rId3"/>
          <a:stretch>
            <a:fillRect/>
          </a:stretch>
        </p:blipFill>
        <p:spPr>
          <a:xfrm>
            <a:off x="394653" y="1769594"/>
            <a:ext cx="5335270" cy="1783080"/>
          </a:xfrm>
          <a:prstGeom prst="rect">
            <a:avLst/>
          </a:prstGeom>
        </p:spPr>
      </p:pic>
      <p:pic>
        <p:nvPicPr>
          <p:cNvPr id="6" name="Picture 5" descr="Diagram&#10;&#10;Description automatically generated">
            <a:extLst>
              <a:ext uri="{FF2B5EF4-FFF2-40B4-BE49-F238E27FC236}">
                <a16:creationId xmlns:a16="http://schemas.microsoft.com/office/drawing/2014/main" id="{C1650939-E403-4953-BFA1-B6FD410D67DE}"/>
              </a:ext>
            </a:extLst>
          </p:cNvPr>
          <p:cNvPicPr>
            <a:picLocks noChangeAspect="1"/>
          </p:cNvPicPr>
          <p:nvPr/>
        </p:nvPicPr>
        <p:blipFill>
          <a:blip r:embed="rId4"/>
          <a:stretch>
            <a:fillRect/>
          </a:stretch>
        </p:blipFill>
        <p:spPr>
          <a:xfrm>
            <a:off x="152400" y="3330602"/>
            <a:ext cx="5943600" cy="2039620"/>
          </a:xfrm>
          <a:prstGeom prst="rect">
            <a:avLst/>
          </a:prstGeom>
        </p:spPr>
      </p:pic>
      <p:pic>
        <p:nvPicPr>
          <p:cNvPr id="7" name="Picture 6" descr="Rectangle&#10;&#10;Description automatically generated with medium confidence">
            <a:extLst>
              <a:ext uri="{FF2B5EF4-FFF2-40B4-BE49-F238E27FC236}">
                <a16:creationId xmlns:a16="http://schemas.microsoft.com/office/drawing/2014/main" id="{3B6CB157-E34A-4628-84D0-7E71BCF6D456}"/>
              </a:ext>
            </a:extLst>
          </p:cNvPr>
          <p:cNvPicPr>
            <a:picLocks noChangeAspect="1"/>
          </p:cNvPicPr>
          <p:nvPr/>
        </p:nvPicPr>
        <p:blipFill>
          <a:blip r:embed="rId5"/>
          <a:stretch>
            <a:fillRect/>
          </a:stretch>
        </p:blipFill>
        <p:spPr>
          <a:xfrm>
            <a:off x="6096000" y="1222463"/>
            <a:ext cx="5943600" cy="1666875"/>
          </a:xfrm>
          <a:prstGeom prst="rect">
            <a:avLst/>
          </a:prstGeom>
        </p:spPr>
      </p:pic>
      <p:pic>
        <p:nvPicPr>
          <p:cNvPr id="8" name="Picture 7" descr="Diagram&#10;&#10;Description automatically generated">
            <a:extLst>
              <a:ext uri="{FF2B5EF4-FFF2-40B4-BE49-F238E27FC236}">
                <a16:creationId xmlns:a16="http://schemas.microsoft.com/office/drawing/2014/main" id="{F8BD1A8C-3D3F-41A5-B242-E1EB217C34F4}"/>
              </a:ext>
            </a:extLst>
          </p:cNvPr>
          <p:cNvPicPr>
            <a:picLocks noChangeAspect="1"/>
          </p:cNvPicPr>
          <p:nvPr/>
        </p:nvPicPr>
        <p:blipFill>
          <a:blip r:embed="rId6"/>
          <a:stretch>
            <a:fillRect/>
          </a:stretch>
        </p:blipFill>
        <p:spPr>
          <a:xfrm>
            <a:off x="5972175" y="3330602"/>
            <a:ext cx="5943600" cy="1398270"/>
          </a:xfrm>
          <a:prstGeom prst="rect">
            <a:avLst/>
          </a:prstGeom>
        </p:spPr>
      </p:pic>
    </p:spTree>
    <p:extLst>
      <p:ext uri="{BB962C8B-B14F-4D97-AF65-F5344CB8AC3E}">
        <p14:creationId xmlns:p14="http://schemas.microsoft.com/office/powerpoint/2010/main" val="394831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7E3A4-FEFF-4CEB-B831-65732BD55DE5}"/>
              </a:ext>
            </a:extLst>
          </p:cNvPr>
          <p:cNvSpPr>
            <a:spLocks noGrp="1"/>
          </p:cNvSpPr>
          <p:nvPr>
            <p:ph type="title"/>
          </p:nvPr>
        </p:nvSpPr>
        <p:spPr/>
        <p:txBody>
          <a:bodyPr/>
          <a:lstStyle/>
          <a:p>
            <a:pPr algn="ctr"/>
            <a:r>
              <a:rPr lang="en-US">
                <a:solidFill>
                  <a:schemeClr val="tx1"/>
                </a:solidFill>
                <a:latin typeface="Helvetica" panose="020B0604020202020204" pitchFamily="34" charset="0"/>
                <a:cs typeface="Helvetica" panose="020B0604020202020204" pitchFamily="34" charset="0"/>
              </a:rPr>
              <a:t>Sponsor and Advisor</a:t>
            </a:r>
          </a:p>
        </p:txBody>
      </p:sp>
      <p:sp>
        <p:nvSpPr>
          <p:cNvPr id="3" name="Content Placeholder 2">
            <a:extLst>
              <a:ext uri="{FF2B5EF4-FFF2-40B4-BE49-F238E27FC236}">
                <a16:creationId xmlns:a16="http://schemas.microsoft.com/office/drawing/2014/main" id="{30CA80F6-E3BE-419A-88EC-B802C07E7CCB}"/>
              </a:ext>
            </a:extLst>
          </p:cNvPr>
          <p:cNvSpPr>
            <a:spLocks noGrp="1"/>
          </p:cNvSpPr>
          <p:nvPr>
            <p:ph sz="quarter" idx="11"/>
          </p:nvPr>
        </p:nvSpPr>
        <p:spPr/>
        <p:txBody>
          <a:bodyPr/>
          <a:lstStyle/>
          <a:p>
            <a:r>
              <a:rPr lang="en-US"/>
              <a:t>Jed Fazler</a:t>
            </a:r>
          </a:p>
        </p:txBody>
      </p:sp>
      <p:grpSp>
        <p:nvGrpSpPr>
          <p:cNvPr id="24" name="Group 23">
            <a:extLst>
              <a:ext uri="{FF2B5EF4-FFF2-40B4-BE49-F238E27FC236}">
                <a16:creationId xmlns:a16="http://schemas.microsoft.com/office/drawing/2014/main" id="{16F7CCF7-C50F-499A-A2AE-989C5D2B25EE}"/>
              </a:ext>
            </a:extLst>
          </p:cNvPr>
          <p:cNvGrpSpPr/>
          <p:nvPr/>
        </p:nvGrpSpPr>
        <p:grpSpPr>
          <a:xfrm>
            <a:off x="2096634" y="1468208"/>
            <a:ext cx="2468880" cy="4019448"/>
            <a:chOff x="2096633" y="1784904"/>
            <a:chExt cx="2468880" cy="4019448"/>
          </a:xfrm>
        </p:grpSpPr>
        <p:pic>
          <p:nvPicPr>
            <p:cNvPr id="6" name="Picture 5">
              <a:extLst>
                <a:ext uri="{FF2B5EF4-FFF2-40B4-BE49-F238E27FC236}">
                  <a16:creationId xmlns:a16="http://schemas.microsoft.com/office/drawing/2014/main" id="{BA85C562-CAAC-49C4-BD45-83C0702259EA}"/>
                </a:ext>
              </a:extLst>
            </p:cNvPr>
            <p:cNvPicPr>
              <a:picLocks noChangeAspect="1"/>
            </p:cNvPicPr>
            <p:nvPr/>
          </p:nvPicPr>
          <p:blipFill>
            <a:blip r:embed="rId3"/>
            <a:stretch>
              <a:fillRect/>
            </a:stretch>
          </p:blipFill>
          <p:spPr>
            <a:xfrm>
              <a:off x="2096633" y="1784904"/>
              <a:ext cx="2468880" cy="3291840"/>
            </a:xfrm>
            <a:prstGeom prst="roundRect">
              <a:avLst/>
            </a:prstGeom>
            <a:ln w="28575">
              <a:solidFill>
                <a:schemeClr val="accent5"/>
              </a:solidFill>
            </a:ln>
          </p:spPr>
        </p:pic>
        <p:sp>
          <p:nvSpPr>
            <p:cNvPr id="16" name="Rectangle: Rounded Corners 15">
              <a:extLst>
                <a:ext uri="{FF2B5EF4-FFF2-40B4-BE49-F238E27FC236}">
                  <a16:creationId xmlns:a16="http://schemas.microsoft.com/office/drawing/2014/main" id="{02EA331F-23BD-4DFA-A407-42869D0647F4}"/>
                </a:ext>
              </a:extLst>
            </p:cNvPr>
            <p:cNvSpPr/>
            <p:nvPr/>
          </p:nvSpPr>
          <p:spPr>
            <a:xfrm>
              <a:off x="2096633" y="5170960"/>
              <a:ext cx="2468880" cy="633392"/>
            </a:xfrm>
            <a:prstGeom prst="roundRect">
              <a:avLst/>
            </a:prstGeom>
            <a:solidFill>
              <a:schemeClr val="accent6"/>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Helvetica" panose="020B0604020202020204" pitchFamily="34" charset="0"/>
                  <a:cs typeface="Helvetica" panose="020B0604020202020204" pitchFamily="34" charset="0"/>
                </a:rPr>
                <a:t>Dr. Rajan Kumar</a:t>
              </a:r>
            </a:p>
          </p:txBody>
        </p:sp>
      </p:grpSp>
      <p:sp>
        <p:nvSpPr>
          <p:cNvPr id="17" name="Rectangle: Rounded Corners 16">
            <a:extLst>
              <a:ext uri="{FF2B5EF4-FFF2-40B4-BE49-F238E27FC236}">
                <a16:creationId xmlns:a16="http://schemas.microsoft.com/office/drawing/2014/main" id="{CBEF4D19-362D-477E-BA88-D777B131628A}"/>
              </a:ext>
            </a:extLst>
          </p:cNvPr>
          <p:cNvSpPr/>
          <p:nvPr/>
        </p:nvSpPr>
        <p:spPr>
          <a:xfrm>
            <a:off x="7626486" y="4854264"/>
            <a:ext cx="2468880" cy="633392"/>
          </a:xfrm>
          <a:prstGeom prst="roundRect">
            <a:avLst/>
          </a:prstGeom>
          <a:solidFill>
            <a:schemeClr val="accent6"/>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Helvetica" panose="020B0604020202020204" pitchFamily="34" charset="0"/>
                <a:cs typeface="Helvetica" panose="020B0604020202020204" pitchFamily="34" charset="0"/>
              </a:rPr>
              <a:t>Dr. Jonas Gustavsson</a:t>
            </a:r>
          </a:p>
        </p:txBody>
      </p:sp>
      <p:pic>
        <p:nvPicPr>
          <p:cNvPr id="25" name="Picture 24">
            <a:extLst>
              <a:ext uri="{FF2B5EF4-FFF2-40B4-BE49-F238E27FC236}">
                <a16:creationId xmlns:a16="http://schemas.microsoft.com/office/drawing/2014/main" id="{80DEA594-0CB0-44DD-9C28-7F065ABA6232}"/>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4857687" y="2933637"/>
            <a:ext cx="2476626" cy="717406"/>
          </a:xfrm>
          <a:prstGeom prst="rect">
            <a:avLst/>
          </a:prstGeom>
          <a:noFill/>
          <a:effectLst/>
        </p:spPr>
      </p:pic>
      <p:sp>
        <p:nvSpPr>
          <p:cNvPr id="4" name="Slide Number Placeholder 3">
            <a:extLst>
              <a:ext uri="{FF2B5EF4-FFF2-40B4-BE49-F238E27FC236}">
                <a16:creationId xmlns:a16="http://schemas.microsoft.com/office/drawing/2014/main" id="{E983633D-92E6-4B2D-8A16-D36452DFB5C7}"/>
              </a:ext>
            </a:extLst>
          </p:cNvPr>
          <p:cNvSpPr>
            <a:spLocks noGrp="1"/>
          </p:cNvSpPr>
          <p:nvPr>
            <p:ph type="sldNum" sz="quarter" idx="4"/>
          </p:nvPr>
        </p:nvSpPr>
        <p:spPr/>
        <p:txBody>
          <a:bodyPr/>
          <a:lstStyle/>
          <a:p>
            <a:fld id="{1504101C-439A-4B4A-8615-B63CB065D830}" type="slidenum">
              <a:rPr lang="en-US" smtClean="0"/>
              <a:t>3</a:t>
            </a:fld>
            <a:endParaRPr lang="en-US"/>
          </a:p>
        </p:txBody>
      </p:sp>
      <p:pic>
        <p:nvPicPr>
          <p:cNvPr id="8" name="Picture 7" descr="A person wearing glasses&#10;&#10;Description automatically generated with low confidence">
            <a:extLst>
              <a:ext uri="{FF2B5EF4-FFF2-40B4-BE49-F238E27FC236}">
                <a16:creationId xmlns:a16="http://schemas.microsoft.com/office/drawing/2014/main" id="{7191C6CD-4D11-4918-B97C-26515EBC16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6486" y="1427060"/>
            <a:ext cx="2468880" cy="3332988"/>
          </a:xfrm>
          <a:prstGeom prst="roundRect">
            <a:avLst/>
          </a:prstGeom>
          <a:ln w="28575">
            <a:solidFill>
              <a:schemeClr val="accent5"/>
            </a:solidFill>
          </a:ln>
        </p:spPr>
      </p:pic>
    </p:spTree>
    <p:extLst>
      <p:ext uri="{BB962C8B-B14F-4D97-AF65-F5344CB8AC3E}">
        <p14:creationId xmlns:p14="http://schemas.microsoft.com/office/powerpoint/2010/main" val="42008333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071D2E-0BE7-44CE-A18B-D43DA6FB69B5}"/>
              </a:ext>
            </a:extLst>
          </p:cNvPr>
          <p:cNvSpPr>
            <a:spLocks noGrp="1"/>
          </p:cNvSpPr>
          <p:nvPr>
            <p:ph type="sldNum" sz="quarter" idx="4"/>
          </p:nvPr>
        </p:nvSpPr>
        <p:spPr/>
        <p:txBody>
          <a:bodyPr/>
          <a:lstStyle/>
          <a:p>
            <a:fld id="{1504101C-439A-4B4A-8615-B63CB065D830}" type="slidenum">
              <a:rPr lang="en-US" smtClean="0"/>
              <a:t>30</a:t>
            </a:fld>
            <a:endParaRPr lang="en-US"/>
          </a:p>
        </p:txBody>
      </p:sp>
      <p:sp>
        <p:nvSpPr>
          <p:cNvPr id="3" name="Content Placeholder 2">
            <a:extLst>
              <a:ext uri="{FF2B5EF4-FFF2-40B4-BE49-F238E27FC236}">
                <a16:creationId xmlns:a16="http://schemas.microsoft.com/office/drawing/2014/main" id="{F6D8BC87-F2CB-4851-BA43-5B3FEE0561EE}"/>
              </a:ext>
            </a:extLst>
          </p:cNvPr>
          <p:cNvSpPr>
            <a:spLocks noGrp="1"/>
          </p:cNvSpPr>
          <p:nvPr>
            <p:ph sz="quarter" idx="11"/>
          </p:nvPr>
        </p:nvSpPr>
        <p:spPr/>
        <p:txBody>
          <a:bodyPr/>
          <a:lstStyle/>
          <a:p>
            <a:endParaRPr lang="en-US"/>
          </a:p>
        </p:txBody>
      </p:sp>
      <p:pic>
        <p:nvPicPr>
          <p:cNvPr id="4" name="Picture 3" descr="Text, letter&#10;&#10;Description automatically generated">
            <a:extLst>
              <a:ext uri="{FF2B5EF4-FFF2-40B4-BE49-F238E27FC236}">
                <a16:creationId xmlns:a16="http://schemas.microsoft.com/office/drawing/2014/main" id="{F7BBCF34-CB1B-4DE3-A998-0D7BBFB6E97F}"/>
              </a:ext>
            </a:extLst>
          </p:cNvPr>
          <p:cNvPicPr>
            <a:picLocks noChangeAspect="1"/>
          </p:cNvPicPr>
          <p:nvPr/>
        </p:nvPicPr>
        <p:blipFill>
          <a:blip r:embed="rId2"/>
          <a:stretch>
            <a:fillRect/>
          </a:stretch>
        </p:blipFill>
        <p:spPr>
          <a:xfrm>
            <a:off x="914400" y="480996"/>
            <a:ext cx="3863975" cy="2112645"/>
          </a:xfrm>
          <a:prstGeom prst="rect">
            <a:avLst/>
          </a:prstGeom>
        </p:spPr>
      </p:pic>
      <p:pic>
        <p:nvPicPr>
          <p:cNvPr id="5" name="Picture 4" descr="Diagram&#10;&#10;Description automatically generated with medium confidence">
            <a:extLst>
              <a:ext uri="{FF2B5EF4-FFF2-40B4-BE49-F238E27FC236}">
                <a16:creationId xmlns:a16="http://schemas.microsoft.com/office/drawing/2014/main" id="{A01C8934-C344-4554-852B-E9F8930BB8CB}"/>
              </a:ext>
            </a:extLst>
          </p:cNvPr>
          <p:cNvPicPr>
            <a:picLocks noChangeAspect="1"/>
          </p:cNvPicPr>
          <p:nvPr/>
        </p:nvPicPr>
        <p:blipFill>
          <a:blip r:embed="rId3"/>
          <a:stretch>
            <a:fillRect/>
          </a:stretch>
        </p:blipFill>
        <p:spPr>
          <a:xfrm>
            <a:off x="3698875" y="3021981"/>
            <a:ext cx="3689350" cy="2298700"/>
          </a:xfrm>
          <a:prstGeom prst="rect">
            <a:avLst/>
          </a:prstGeom>
        </p:spPr>
      </p:pic>
      <p:pic>
        <p:nvPicPr>
          <p:cNvPr id="6" name="Picture 5" descr="A picture containing screenshot, antenna&#10;&#10;Description automatically generated">
            <a:extLst>
              <a:ext uri="{FF2B5EF4-FFF2-40B4-BE49-F238E27FC236}">
                <a16:creationId xmlns:a16="http://schemas.microsoft.com/office/drawing/2014/main" id="{30861908-B1EE-4302-B059-CDBFBC9F2111}"/>
              </a:ext>
            </a:extLst>
          </p:cNvPr>
          <p:cNvPicPr>
            <a:picLocks noChangeAspect="1"/>
          </p:cNvPicPr>
          <p:nvPr/>
        </p:nvPicPr>
        <p:blipFill>
          <a:blip r:embed="rId4"/>
          <a:stretch>
            <a:fillRect/>
          </a:stretch>
        </p:blipFill>
        <p:spPr>
          <a:xfrm>
            <a:off x="6463030" y="1288113"/>
            <a:ext cx="4738370" cy="895985"/>
          </a:xfrm>
          <a:prstGeom prst="rect">
            <a:avLst/>
          </a:prstGeom>
        </p:spPr>
      </p:pic>
    </p:spTree>
    <p:extLst>
      <p:ext uri="{BB962C8B-B14F-4D97-AF65-F5344CB8AC3E}">
        <p14:creationId xmlns:p14="http://schemas.microsoft.com/office/powerpoint/2010/main" val="2277117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9" name="Freeform: Shape 138">
            <a:extLst>
              <a:ext uri="{FF2B5EF4-FFF2-40B4-BE49-F238E27FC236}">
                <a16:creationId xmlns:a16="http://schemas.microsoft.com/office/drawing/2014/main" id="{CCC3ABFD-7AD6-4BD9-B05F-EE83D37DBFBC}"/>
              </a:ext>
            </a:extLst>
          </p:cNvPr>
          <p:cNvSpPr/>
          <p:nvPr/>
        </p:nvSpPr>
        <p:spPr>
          <a:xfrm>
            <a:off x="10115932" y="2272790"/>
            <a:ext cx="1637101" cy="1409973"/>
          </a:xfrm>
          <a:custGeom>
            <a:avLst/>
            <a:gdLst>
              <a:gd name="connsiteX0" fmla="*/ 41881 w 1549594"/>
              <a:gd name="connsiteY0" fmla="*/ 355987 h 1354149"/>
              <a:gd name="connsiteX1" fmla="*/ 656135 w 1549594"/>
              <a:gd name="connsiteY1" fmla="*/ 132623 h 1354149"/>
              <a:gd name="connsiteX2" fmla="*/ 558413 w 1549594"/>
              <a:gd name="connsiteY2" fmla="*/ 418809 h 1354149"/>
              <a:gd name="connsiteX3" fmla="*/ 1193606 w 1549594"/>
              <a:gd name="connsiteY3" fmla="*/ 153563 h 1354149"/>
              <a:gd name="connsiteX4" fmla="*/ 1549594 w 1549594"/>
              <a:gd name="connsiteY4" fmla="*/ 0 h 1354149"/>
              <a:gd name="connsiteX5" fmla="*/ 1542614 w 1549594"/>
              <a:gd name="connsiteY5" fmla="*/ 1354149 h 1354149"/>
              <a:gd name="connsiteX6" fmla="*/ 558413 w 1549594"/>
              <a:gd name="connsiteY6" fmla="*/ 935340 h 1354149"/>
              <a:gd name="connsiteX7" fmla="*/ 684055 w 1549594"/>
              <a:gd name="connsiteY7" fmla="*/ 1249447 h 1354149"/>
              <a:gd name="connsiteX8" fmla="*/ 0 w 1549594"/>
              <a:gd name="connsiteY8" fmla="*/ 907420 h 1354149"/>
              <a:gd name="connsiteX9" fmla="*/ 41881 w 1549594"/>
              <a:gd name="connsiteY9" fmla="*/ 355987 h 1354149"/>
              <a:gd name="connsiteX0" fmla="*/ 8014 w 1549594"/>
              <a:gd name="connsiteY0" fmla="*/ 371039 h 1354149"/>
              <a:gd name="connsiteX1" fmla="*/ 656135 w 1549594"/>
              <a:gd name="connsiteY1" fmla="*/ 132623 h 1354149"/>
              <a:gd name="connsiteX2" fmla="*/ 558413 w 1549594"/>
              <a:gd name="connsiteY2" fmla="*/ 418809 h 1354149"/>
              <a:gd name="connsiteX3" fmla="*/ 1193606 w 1549594"/>
              <a:gd name="connsiteY3" fmla="*/ 153563 h 1354149"/>
              <a:gd name="connsiteX4" fmla="*/ 1549594 w 1549594"/>
              <a:gd name="connsiteY4" fmla="*/ 0 h 1354149"/>
              <a:gd name="connsiteX5" fmla="*/ 1542614 w 1549594"/>
              <a:gd name="connsiteY5" fmla="*/ 1354149 h 1354149"/>
              <a:gd name="connsiteX6" fmla="*/ 558413 w 1549594"/>
              <a:gd name="connsiteY6" fmla="*/ 935340 h 1354149"/>
              <a:gd name="connsiteX7" fmla="*/ 684055 w 1549594"/>
              <a:gd name="connsiteY7" fmla="*/ 1249447 h 1354149"/>
              <a:gd name="connsiteX8" fmla="*/ 0 w 1549594"/>
              <a:gd name="connsiteY8" fmla="*/ 907420 h 1354149"/>
              <a:gd name="connsiteX9" fmla="*/ 8014 w 1549594"/>
              <a:gd name="connsiteY9" fmla="*/ 371039 h 1354149"/>
              <a:gd name="connsiteX0" fmla="*/ 8014 w 1549594"/>
              <a:gd name="connsiteY0" fmla="*/ 371039 h 1354149"/>
              <a:gd name="connsiteX1" fmla="*/ 656135 w 1549594"/>
              <a:gd name="connsiteY1" fmla="*/ 132623 h 1354149"/>
              <a:gd name="connsiteX2" fmla="*/ 558413 w 1549594"/>
              <a:gd name="connsiteY2" fmla="*/ 418809 h 1354149"/>
              <a:gd name="connsiteX3" fmla="*/ 1193606 w 1549594"/>
              <a:gd name="connsiteY3" fmla="*/ 153563 h 1354149"/>
              <a:gd name="connsiteX4" fmla="*/ 1549594 w 1549594"/>
              <a:gd name="connsiteY4" fmla="*/ 0 h 1354149"/>
              <a:gd name="connsiteX5" fmla="*/ 1542614 w 1549594"/>
              <a:gd name="connsiteY5" fmla="*/ 1354149 h 1354149"/>
              <a:gd name="connsiteX6" fmla="*/ 558413 w 1549594"/>
              <a:gd name="connsiteY6" fmla="*/ 935340 h 1354149"/>
              <a:gd name="connsiteX7" fmla="*/ 684055 w 1549594"/>
              <a:gd name="connsiteY7" fmla="*/ 1249447 h 1354149"/>
              <a:gd name="connsiteX8" fmla="*/ 0 w 1549594"/>
              <a:gd name="connsiteY8" fmla="*/ 907420 h 1354149"/>
              <a:gd name="connsiteX9" fmla="*/ 8014 w 1549594"/>
              <a:gd name="connsiteY9" fmla="*/ 371039 h 1354149"/>
              <a:gd name="connsiteX0" fmla="*/ 8014 w 1549594"/>
              <a:gd name="connsiteY0" fmla="*/ 371039 h 1354149"/>
              <a:gd name="connsiteX1" fmla="*/ 565824 w 1549594"/>
              <a:gd name="connsiteY1" fmla="*/ 83704 h 1354149"/>
              <a:gd name="connsiteX2" fmla="*/ 558413 w 1549594"/>
              <a:gd name="connsiteY2" fmla="*/ 418809 h 1354149"/>
              <a:gd name="connsiteX3" fmla="*/ 1193606 w 1549594"/>
              <a:gd name="connsiteY3" fmla="*/ 153563 h 1354149"/>
              <a:gd name="connsiteX4" fmla="*/ 1549594 w 1549594"/>
              <a:gd name="connsiteY4" fmla="*/ 0 h 1354149"/>
              <a:gd name="connsiteX5" fmla="*/ 1542614 w 1549594"/>
              <a:gd name="connsiteY5" fmla="*/ 1354149 h 1354149"/>
              <a:gd name="connsiteX6" fmla="*/ 558413 w 1549594"/>
              <a:gd name="connsiteY6" fmla="*/ 935340 h 1354149"/>
              <a:gd name="connsiteX7" fmla="*/ 684055 w 1549594"/>
              <a:gd name="connsiteY7" fmla="*/ 1249447 h 1354149"/>
              <a:gd name="connsiteX8" fmla="*/ 0 w 1549594"/>
              <a:gd name="connsiteY8" fmla="*/ 907420 h 1354149"/>
              <a:gd name="connsiteX9" fmla="*/ 8014 w 1549594"/>
              <a:gd name="connsiteY9" fmla="*/ 371039 h 1354149"/>
              <a:gd name="connsiteX0" fmla="*/ 8014 w 1549594"/>
              <a:gd name="connsiteY0" fmla="*/ 371039 h 1354149"/>
              <a:gd name="connsiteX1" fmla="*/ 565824 w 1549594"/>
              <a:gd name="connsiteY1" fmla="*/ 83704 h 1354149"/>
              <a:gd name="connsiteX2" fmla="*/ 558413 w 1549594"/>
              <a:gd name="connsiteY2" fmla="*/ 418809 h 1354149"/>
              <a:gd name="connsiteX3" fmla="*/ 1193606 w 1549594"/>
              <a:gd name="connsiteY3" fmla="*/ 153563 h 1354149"/>
              <a:gd name="connsiteX4" fmla="*/ 1549594 w 1549594"/>
              <a:gd name="connsiteY4" fmla="*/ 0 h 1354149"/>
              <a:gd name="connsiteX5" fmla="*/ 1542614 w 1549594"/>
              <a:gd name="connsiteY5" fmla="*/ 1354149 h 1354149"/>
              <a:gd name="connsiteX6" fmla="*/ 558413 w 1549594"/>
              <a:gd name="connsiteY6" fmla="*/ 935340 h 1354149"/>
              <a:gd name="connsiteX7" fmla="*/ 684055 w 1549594"/>
              <a:gd name="connsiteY7" fmla="*/ 1249447 h 1354149"/>
              <a:gd name="connsiteX8" fmla="*/ 0 w 1549594"/>
              <a:gd name="connsiteY8" fmla="*/ 907420 h 1354149"/>
              <a:gd name="connsiteX9" fmla="*/ 8014 w 1549594"/>
              <a:gd name="connsiteY9" fmla="*/ 371039 h 1354149"/>
              <a:gd name="connsiteX0" fmla="*/ 8014 w 1549594"/>
              <a:gd name="connsiteY0" fmla="*/ 371039 h 1354149"/>
              <a:gd name="connsiteX1" fmla="*/ 565824 w 1549594"/>
              <a:gd name="connsiteY1" fmla="*/ 83704 h 1354149"/>
              <a:gd name="connsiteX2" fmla="*/ 558413 w 1549594"/>
              <a:gd name="connsiteY2" fmla="*/ 418809 h 1354149"/>
              <a:gd name="connsiteX3" fmla="*/ 1193606 w 1549594"/>
              <a:gd name="connsiteY3" fmla="*/ 153563 h 1354149"/>
              <a:gd name="connsiteX4" fmla="*/ 1549594 w 1549594"/>
              <a:gd name="connsiteY4" fmla="*/ 0 h 1354149"/>
              <a:gd name="connsiteX5" fmla="*/ 1542614 w 1549594"/>
              <a:gd name="connsiteY5" fmla="*/ 1354149 h 1354149"/>
              <a:gd name="connsiteX6" fmla="*/ 558413 w 1549594"/>
              <a:gd name="connsiteY6" fmla="*/ 935340 h 1354149"/>
              <a:gd name="connsiteX7" fmla="*/ 684055 w 1549594"/>
              <a:gd name="connsiteY7" fmla="*/ 1249447 h 1354149"/>
              <a:gd name="connsiteX8" fmla="*/ 0 w 1549594"/>
              <a:gd name="connsiteY8" fmla="*/ 907420 h 1354149"/>
              <a:gd name="connsiteX9" fmla="*/ 8014 w 1549594"/>
              <a:gd name="connsiteY9" fmla="*/ 371039 h 1354149"/>
              <a:gd name="connsiteX0" fmla="*/ 8014 w 1549594"/>
              <a:gd name="connsiteY0" fmla="*/ 371039 h 1354149"/>
              <a:gd name="connsiteX1" fmla="*/ 565824 w 1549594"/>
              <a:gd name="connsiteY1" fmla="*/ 83704 h 1354149"/>
              <a:gd name="connsiteX2" fmla="*/ 558413 w 1549594"/>
              <a:gd name="connsiteY2" fmla="*/ 418809 h 1354149"/>
              <a:gd name="connsiteX3" fmla="*/ 1193606 w 1549594"/>
              <a:gd name="connsiteY3" fmla="*/ 153563 h 1354149"/>
              <a:gd name="connsiteX4" fmla="*/ 1549594 w 1549594"/>
              <a:gd name="connsiteY4" fmla="*/ 0 h 1354149"/>
              <a:gd name="connsiteX5" fmla="*/ 1542614 w 1549594"/>
              <a:gd name="connsiteY5" fmla="*/ 1354149 h 1354149"/>
              <a:gd name="connsiteX6" fmla="*/ 558413 w 1549594"/>
              <a:gd name="connsiteY6" fmla="*/ 935340 h 1354149"/>
              <a:gd name="connsiteX7" fmla="*/ 684055 w 1549594"/>
              <a:gd name="connsiteY7" fmla="*/ 1249447 h 1354149"/>
              <a:gd name="connsiteX8" fmla="*/ 0 w 1549594"/>
              <a:gd name="connsiteY8" fmla="*/ 907420 h 1354149"/>
              <a:gd name="connsiteX9" fmla="*/ 8014 w 1549594"/>
              <a:gd name="connsiteY9" fmla="*/ 371039 h 1354149"/>
              <a:gd name="connsiteX0" fmla="*/ 8014 w 1549594"/>
              <a:gd name="connsiteY0" fmla="*/ 371039 h 1354149"/>
              <a:gd name="connsiteX1" fmla="*/ 565824 w 1549594"/>
              <a:gd name="connsiteY1" fmla="*/ 83704 h 1354149"/>
              <a:gd name="connsiteX2" fmla="*/ 558413 w 1549594"/>
              <a:gd name="connsiteY2" fmla="*/ 418809 h 1354149"/>
              <a:gd name="connsiteX3" fmla="*/ 1193606 w 1549594"/>
              <a:gd name="connsiteY3" fmla="*/ 153563 h 1354149"/>
              <a:gd name="connsiteX4" fmla="*/ 1549594 w 1549594"/>
              <a:gd name="connsiteY4" fmla="*/ 0 h 1354149"/>
              <a:gd name="connsiteX5" fmla="*/ 1542614 w 1549594"/>
              <a:gd name="connsiteY5" fmla="*/ 1354149 h 1354149"/>
              <a:gd name="connsiteX6" fmla="*/ 558413 w 1549594"/>
              <a:gd name="connsiteY6" fmla="*/ 935340 h 1354149"/>
              <a:gd name="connsiteX7" fmla="*/ 684055 w 1549594"/>
              <a:gd name="connsiteY7" fmla="*/ 1249447 h 1354149"/>
              <a:gd name="connsiteX8" fmla="*/ 0 w 1549594"/>
              <a:gd name="connsiteY8" fmla="*/ 907420 h 1354149"/>
              <a:gd name="connsiteX9" fmla="*/ 8014 w 1549594"/>
              <a:gd name="connsiteY9" fmla="*/ 371039 h 1354149"/>
              <a:gd name="connsiteX0" fmla="*/ 8014 w 1549594"/>
              <a:gd name="connsiteY0" fmla="*/ 371039 h 1354149"/>
              <a:gd name="connsiteX1" fmla="*/ 565824 w 1549594"/>
              <a:gd name="connsiteY1" fmla="*/ 83704 h 1354149"/>
              <a:gd name="connsiteX2" fmla="*/ 558413 w 1549594"/>
              <a:gd name="connsiteY2" fmla="*/ 418809 h 1354149"/>
              <a:gd name="connsiteX3" fmla="*/ 1193606 w 1549594"/>
              <a:gd name="connsiteY3" fmla="*/ 153563 h 1354149"/>
              <a:gd name="connsiteX4" fmla="*/ 1549594 w 1549594"/>
              <a:gd name="connsiteY4" fmla="*/ 0 h 1354149"/>
              <a:gd name="connsiteX5" fmla="*/ 1542614 w 1549594"/>
              <a:gd name="connsiteY5" fmla="*/ 1354149 h 1354149"/>
              <a:gd name="connsiteX6" fmla="*/ 558413 w 1549594"/>
              <a:gd name="connsiteY6" fmla="*/ 935340 h 1354149"/>
              <a:gd name="connsiteX7" fmla="*/ 684055 w 1549594"/>
              <a:gd name="connsiteY7" fmla="*/ 1249447 h 1354149"/>
              <a:gd name="connsiteX8" fmla="*/ 0 w 1549594"/>
              <a:gd name="connsiteY8" fmla="*/ 907420 h 1354149"/>
              <a:gd name="connsiteX9" fmla="*/ 8014 w 1549594"/>
              <a:gd name="connsiteY9" fmla="*/ 371039 h 1354149"/>
              <a:gd name="connsiteX0" fmla="*/ 8014 w 1549594"/>
              <a:gd name="connsiteY0" fmla="*/ 371039 h 1354149"/>
              <a:gd name="connsiteX1" fmla="*/ 568495 w 1549594"/>
              <a:gd name="connsiteY1" fmla="*/ 113463 h 1354149"/>
              <a:gd name="connsiteX2" fmla="*/ 558413 w 1549594"/>
              <a:gd name="connsiteY2" fmla="*/ 418809 h 1354149"/>
              <a:gd name="connsiteX3" fmla="*/ 1193606 w 1549594"/>
              <a:gd name="connsiteY3" fmla="*/ 153563 h 1354149"/>
              <a:gd name="connsiteX4" fmla="*/ 1549594 w 1549594"/>
              <a:gd name="connsiteY4" fmla="*/ 0 h 1354149"/>
              <a:gd name="connsiteX5" fmla="*/ 1542614 w 1549594"/>
              <a:gd name="connsiteY5" fmla="*/ 1354149 h 1354149"/>
              <a:gd name="connsiteX6" fmla="*/ 558413 w 1549594"/>
              <a:gd name="connsiteY6" fmla="*/ 935340 h 1354149"/>
              <a:gd name="connsiteX7" fmla="*/ 684055 w 1549594"/>
              <a:gd name="connsiteY7" fmla="*/ 1249447 h 1354149"/>
              <a:gd name="connsiteX8" fmla="*/ 0 w 1549594"/>
              <a:gd name="connsiteY8" fmla="*/ 907420 h 1354149"/>
              <a:gd name="connsiteX9" fmla="*/ 8014 w 1549594"/>
              <a:gd name="connsiteY9" fmla="*/ 371039 h 1354149"/>
              <a:gd name="connsiteX0" fmla="*/ 8014 w 1549594"/>
              <a:gd name="connsiteY0" fmla="*/ 371039 h 1354149"/>
              <a:gd name="connsiteX1" fmla="*/ 568495 w 1549594"/>
              <a:gd name="connsiteY1" fmla="*/ 45719 h 1354149"/>
              <a:gd name="connsiteX2" fmla="*/ 558413 w 1549594"/>
              <a:gd name="connsiteY2" fmla="*/ 418809 h 1354149"/>
              <a:gd name="connsiteX3" fmla="*/ 1193606 w 1549594"/>
              <a:gd name="connsiteY3" fmla="*/ 153563 h 1354149"/>
              <a:gd name="connsiteX4" fmla="*/ 1549594 w 1549594"/>
              <a:gd name="connsiteY4" fmla="*/ 0 h 1354149"/>
              <a:gd name="connsiteX5" fmla="*/ 1542614 w 1549594"/>
              <a:gd name="connsiteY5" fmla="*/ 1354149 h 1354149"/>
              <a:gd name="connsiteX6" fmla="*/ 558413 w 1549594"/>
              <a:gd name="connsiteY6" fmla="*/ 935340 h 1354149"/>
              <a:gd name="connsiteX7" fmla="*/ 684055 w 1549594"/>
              <a:gd name="connsiteY7" fmla="*/ 1249447 h 1354149"/>
              <a:gd name="connsiteX8" fmla="*/ 0 w 1549594"/>
              <a:gd name="connsiteY8" fmla="*/ 907420 h 1354149"/>
              <a:gd name="connsiteX9" fmla="*/ 8014 w 1549594"/>
              <a:gd name="connsiteY9" fmla="*/ 371039 h 1354149"/>
              <a:gd name="connsiteX0" fmla="*/ 8014 w 1549594"/>
              <a:gd name="connsiteY0" fmla="*/ 371039 h 1354149"/>
              <a:gd name="connsiteX1" fmla="*/ 568495 w 1549594"/>
              <a:gd name="connsiteY1" fmla="*/ 45719 h 1354149"/>
              <a:gd name="connsiteX2" fmla="*/ 558413 w 1549594"/>
              <a:gd name="connsiteY2" fmla="*/ 418809 h 1354149"/>
              <a:gd name="connsiteX3" fmla="*/ 1193606 w 1549594"/>
              <a:gd name="connsiteY3" fmla="*/ 153563 h 1354149"/>
              <a:gd name="connsiteX4" fmla="*/ 1549594 w 1549594"/>
              <a:gd name="connsiteY4" fmla="*/ 0 h 1354149"/>
              <a:gd name="connsiteX5" fmla="*/ 1542614 w 1549594"/>
              <a:gd name="connsiteY5" fmla="*/ 1354149 h 1354149"/>
              <a:gd name="connsiteX6" fmla="*/ 558413 w 1549594"/>
              <a:gd name="connsiteY6" fmla="*/ 935340 h 1354149"/>
              <a:gd name="connsiteX7" fmla="*/ 684055 w 1549594"/>
              <a:gd name="connsiteY7" fmla="*/ 1249447 h 1354149"/>
              <a:gd name="connsiteX8" fmla="*/ 0 w 1549594"/>
              <a:gd name="connsiteY8" fmla="*/ 907420 h 1354149"/>
              <a:gd name="connsiteX9" fmla="*/ 8014 w 1549594"/>
              <a:gd name="connsiteY9" fmla="*/ 371039 h 1354149"/>
              <a:gd name="connsiteX0" fmla="*/ 8014 w 1666024"/>
              <a:gd name="connsiteY0" fmla="*/ 371039 h 1354149"/>
              <a:gd name="connsiteX1" fmla="*/ 568495 w 1666024"/>
              <a:gd name="connsiteY1" fmla="*/ 45719 h 1354149"/>
              <a:gd name="connsiteX2" fmla="*/ 558413 w 1666024"/>
              <a:gd name="connsiteY2" fmla="*/ 418809 h 1354149"/>
              <a:gd name="connsiteX3" fmla="*/ 1193606 w 1666024"/>
              <a:gd name="connsiteY3" fmla="*/ 153563 h 1354149"/>
              <a:gd name="connsiteX4" fmla="*/ 1549594 w 1666024"/>
              <a:gd name="connsiteY4" fmla="*/ 0 h 1354149"/>
              <a:gd name="connsiteX5" fmla="*/ 1542614 w 1666024"/>
              <a:gd name="connsiteY5" fmla="*/ 1354149 h 1354149"/>
              <a:gd name="connsiteX6" fmla="*/ 558413 w 1666024"/>
              <a:gd name="connsiteY6" fmla="*/ 935340 h 1354149"/>
              <a:gd name="connsiteX7" fmla="*/ 684055 w 1666024"/>
              <a:gd name="connsiteY7" fmla="*/ 1249447 h 1354149"/>
              <a:gd name="connsiteX8" fmla="*/ 0 w 1666024"/>
              <a:gd name="connsiteY8" fmla="*/ 907420 h 1354149"/>
              <a:gd name="connsiteX9" fmla="*/ 8014 w 1666024"/>
              <a:gd name="connsiteY9" fmla="*/ 371039 h 1354149"/>
              <a:gd name="connsiteX0" fmla="*/ 8014 w 1719698"/>
              <a:gd name="connsiteY0" fmla="*/ 371039 h 1354149"/>
              <a:gd name="connsiteX1" fmla="*/ 568495 w 1719698"/>
              <a:gd name="connsiteY1" fmla="*/ 45719 h 1354149"/>
              <a:gd name="connsiteX2" fmla="*/ 558413 w 1719698"/>
              <a:gd name="connsiteY2" fmla="*/ 418809 h 1354149"/>
              <a:gd name="connsiteX3" fmla="*/ 1193606 w 1719698"/>
              <a:gd name="connsiteY3" fmla="*/ 153563 h 1354149"/>
              <a:gd name="connsiteX4" fmla="*/ 1549594 w 1719698"/>
              <a:gd name="connsiteY4" fmla="*/ 0 h 1354149"/>
              <a:gd name="connsiteX5" fmla="*/ 1542614 w 1719698"/>
              <a:gd name="connsiteY5" fmla="*/ 1354149 h 1354149"/>
              <a:gd name="connsiteX6" fmla="*/ 558413 w 1719698"/>
              <a:gd name="connsiteY6" fmla="*/ 935340 h 1354149"/>
              <a:gd name="connsiteX7" fmla="*/ 684055 w 1719698"/>
              <a:gd name="connsiteY7" fmla="*/ 1249447 h 1354149"/>
              <a:gd name="connsiteX8" fmla="*/ 0 w 1719698"/>
              <a:gd name="connsiteY8" fmla="*/ 907420 h 1354149"/>
              <a:gd name="connsiteX9" fmla="*/ 8014 w 1719698"/>
              <a:gd name="connsiteY9" fmla="*/ 371039 h 1354149"/>
              <a:gd name="connsiteX0" fmla="*/ 8014 w 1643265"/>
              <a:gd name="connsiteY0" fmla="*/ 371039 h 1354149"/>
              <a:gd name="connsiteX1" fmla="*/ 568495 w 1643265"/>
              <a:gd name="connsiteY1" fmla="*/ 45719 h 1354149"/>
              <a:gd name="connsiteX2" fmla="*/ 558413 w 1643265"/>
              <a:gd name="connsiteY2" fmla="*/ 418809 h 1354149"/>
              <a:gd name="connsiteX3" fmla="*/ 1193606 w 1643265"/>
              <a:gd name="connsiteY3" fmla="*/ 153563 h 1354149"/>
              <a:gd name="connsiteX4" fmla="*/ 1549594 w 1643265"/>
              <a:gd name="connsiteY4" fmla="*/ 0 h 1354149"/>
              <a:gd name="connsiteX5" fmla="*/ 1542614 w 1643265"/>
              <a:gd name="connsiteY5" fmla="*/ 1354149 h 1354149"/>
              <a:gd name="connsiteX6" fmla="*/ 558413 w 1643265"/>
              <a:gd name="connsiteY6" fmla="*/ 935340 h 1354149"/>
              <a:gd name="connsiteX7" fmla="*/ 684055 w 1643265"/>
              <a:gd name="connsiteY7" fmla="*/ 1249447 h 1354149"/>
              <a:gd name="connsiteX8" fmla="*/ 0 w 1643265"/>
              <a:gd name="connsiteY8" fmla="*/ 907420 h 1354149"/>
              <a:gd name="connsiteX9" fmla="*/ 8014 w 1643265"/>
              <a:gd name="connsiteY9" fmla="*/ 371039 h 1354149"/>
              <a:gd name="connsiteX0" fmla="*/ 8014 w 1787328"/>
              <a:gd name="connsiteY0" fmla="*/ 371039 h 1354149"/>
              <a:gd name="connsiteX1" fmla="*/ 568495 w 1787328"/>
              <a:gd name="connsiteY1" fmla="*/ 45719 h 1354149"/>
              <a:gd name="connsiteX2" fmla="*/ 558413 w 1787328"/>
              <a:gd name="connsiteY2" fmla="*/ 418809 h 1354149"/>
              <a:gd name="connsiteX3" fmla="*/ 1193606 w 1787328"/>
              <a:gd name="connsiteY3" fmla="*/ 153563 h 1354149"/>
              <a:gd name="connsiteX4" fmla="*/ 1549594 w 1787328"/>
              <a:gd name="connsiteY4" fmla="*/ 0 h 1354149"/>
              <a:gd name="connsiteX5" fmla="*/ 1542614 w 1787328"/>
              <a:gd name="connsiteY5" fmla="*/ 1354149 h 1354149"/>
              <a:gd name="connsiteX6" fmla="*/ 558413 w 1787328"/>
              <a:gd name="connsiteY6" fmla="*/ 935340 h 1354149"/>
              <a:gd name="connsiteX7" fmla="*/ 684055 w 1787328"/>
              <a:gd name="connsiteY7" fmla="*/ 1249447 h 1354149"/>
              <a:gd name="connsiteX8" fmla="*/ 0 w 1787328"/>
              <a:gd name="connsiteY8" fmla="*/ 907420 h 1354149"/>
              <a:gd name="connsiteX9" fmla="*/ 8014 w 1787328"/>
              <a:gd name="connsiteY9" fmla="*/ 371039 h 1354149"/>
              <a:gd name="connsiteX0" fmla="*/ 8014 w 1700339"/>
              <a:gd name="connsiteY0" fmla="*/ 371039 h 1354149"/>
              <a:gd name="connsiteX1" fmla="*/ 568495 w 1700339"/>
              <a:gd name="connsiteY1" fmla="*/ 45719 h 1354149"/>
              <a:gd name="connsiteX2" fmla="*/ 558413 w 1700339"/>
              <a:gd name="connsiteY2" fmla="*/ 418809 h 1354149"/>
              <a:gd name="connsiteX3" fmla="*/ 1193606 w 1700339"/>
              <a:gd name="connsiteY3" fmla="*/ 153563 h 1354149"/>
              <a:gd name="connsiteX4" fmla="*/ 1549594 w 1700339"/>
              <a:gd name="connsiteY4" fmla="*/ 0 h 1354149"/>
              <a:gd name="connsiteX5" fmla="*/ 1542614 w 1700339"/>
              <a:gd name="connsiteY5" fmla="*/ 1354149 h 1354149"/>
              <a:gd name="connsiteX6" fmla="*/ 558413 w 1700339"/>
              <a:gd name="connsiteY6" fmla="*/ 935340 h 1354149"/>
              <a:gd name="connsiteX7" fmla="*/ 684055 w 1700339"/>
              <a:gd name="connsiteY7" fmla="*/ 1249447 h 1354149"/>
              <a:gd name="connsiteX8" fmla="*/ 0 w 1700339"/>
              <a:gd name="connsiteY8" fmla="*/ 907420 h 1354149"/>
              <a:gd name="connsiteX9" fmla="*/ 8014 w 1700339"/>
              <a:gd name="connsiteY9" fmla="*/ 371039 h 1354149"/>
              <a:gd name="connsiteX0" fmla="*/ 8014 w 1700339"/>
              <a:gd name="connsiteY0" fmla="*/ 371039 h 1354179"/>
              <a:gd name="connsiteX1" fmla="*/ 568495 w 1700339"/>
              <a:gd name="connsiteY1" fmla="*/ 45719 h 1354179"/>
              <a:gd name="connsiteX2" fmla="*/ 558413 w 1700339"/>
              <a:gd name="connsiteY2" fmla="*/ 418809 h 1354179"/>
              <a:gd name="connsiteX3" fmla="*/ 1193606 w 1700339"/>
              <a:gd name="connsiteY3" fmla="*/ 153563 h 1354179"/>
              <a:gd name="connsiteX4" fmla="*/ 1549594 w 1700339"/>
              <a:gd name="connsiteY4" fmla="*/ 0 h 1354179"/>
              <a:gd name="connsiteX5" fmla="*/ 1542614 w 1700339"/>
              <a:gd name="connsiteY5" fmla="*/ 1354149 h 1354179"/>
              <a:gd name="connsiteX6" fmla="*/ 558413 w 1700339"/>
              <a:gd name="connsiteY6" fmla="*/ 935340 h 1354179"/>
              <a:gd name="connsiteX7" fmla="*/ 684055 w 1700339"/>
              <a:gd name="connsiteY7" fmla="*/ 1249447 h 1354179"/>
              <a:gd name="connsiteX8" fmla="*/ 0 w 1700339"/>
              <a:gd name="connsiteY8" fmla="*/ 907420 h 1354179"/>
              <a:gd name="connsiteX9" fmla="*/ 8014 w 1700339"/>
              <a:gd name="connsiteY9" fmla="*/ 371039 h 1354179"/>
              <a:gd name="connsiteX0" fmla="*/ 8014 w 1700339"/>
              <a:gd name="connsiteY0" fmla="*/ 371039 h 1354179"/>
              <a:gd name="connsiteX1" fmla="*/ 568495 w 1700339"/>
              <a:gd name="connsiteY1" fmla="*/ 45719 h 1354179"/>
              <a:gd name="connsiteX2" fmla="*/ 558413 w 1700339"/>
              <a:gd name="connsiteY2" fmla="*/ 418809 h 1354179"/>
              <a:gd name="connsiteX3" fmla="*/ 1193606 w 1700339"/>
              <a:gd name="connsiteY3" fmla="*/ 153563 h 1354179"/>
              <a:gd name="connsiteX4" fmla="*/ 1549594 w 1700339"/>
              <a:gd name="connsiteY4" fmla="*/ 0 h 1354179"/>
              <a:gd name="connsiteX5" fmla="*/ 1542614 w 1700339"/>
              <a:gd name="connsiteY5" fmla="*/ 1354149 h 1354179"/>
              <a:gd name="connsiteX6" fmla="*/ 558413 w 1700339"/>
              <a:gd name="connsiteY6" fmla="*/ 935340 h 1354179"/>
              <a:gd name="connsiteX7" fmla="*/ 684055 w 1700339"/>
              <a:gd name="connsiteY7" fmla="*/ 1249447 h 1354179"/>
              <a:gd name="connsiteX8" fmla="*/ 0 w 1700339"/>
              <a:gd name="connsiteY8" fmla="*/ 907420 h 1354179"/>
              <a:gd name="connsiteX9" fmla="*/ 8014 w 1700339"/>
              <a:gd name="connsiteY9" fmla="*/ 371039 h 1354179"/>
              <a:gd name="connsiteX0" fmla="*/ 8014 w 1700339"/>
              <a:gd name="connsiteY0" fmla="*/ 371039 h 1354177"/>
              <a:gd name="connsiteX1" fmla="*/ 568495 w 1700339"/>
              <a:gd name="connsiteY1" fmla="*/ 45719 h 1354177"/>
              <a:gd name="connsiteX2" fmla="*/ 558413 w 1700339"/>
              <a:gd name="connsiteY2" fmla="*/ 418809 h 1354177"/>
              <a:gd name="connsiteX3" fmla="*/ 1193606 w 1700339"/>
              <a:gd name="connsiteY3" fmla="*/ 153563 h 1354177"/>
              <a:gd name="connsiteX4" fmla="*/ 1549594 w 1700339"/>
              <a:gd name="connsiteY4" fmla="*/ 0 h 1354177"/>
              <a:gd name="connsiteX5" fmla="*/ 1542614 w 1700339"/>
              <a:gd name="connsiteY5" fmla="*/ 1354149 h 1354177"/>
              <a:gd name="connsiteX6" fmla="*/ 577228 w 1700339"/>
              <a:gd name="connsiteY6" fmla="*/ 920289 h 1354177"/>
              <a:gd name="connsiteX7" fmla="*/ 684055 w 1700339"/>
              <a:gd name="connsiteY7" fmla="*/ 1249447 h 1354177"/>
              <a:gd name="connsiteX8" fmla="*/ 0 w 1700339"/>
              <a:gd name="connsiteY8" fmla="*/ 907420 h 1354177"/>
              <a:gd name="connsiteX9" fmla="*/ 8014 w 1700339"/>
              <a:gd name="connsiteY9" fmla="*/ 371039 h 1354177"/>
              <a:gd name="connsiteX0" fmla="*/ 8014 w 1700339"/>
              <a:gd name="connsiteY0" fmla="*/ 371039 h 1354177"/>
              <a:gd name="connsiteX1" fmla="*/ 568495 w 1700339"/>
              <a:gd name="connsiteY1" fmla="*/ 45719 h 1354177"/>
              <a:gd name="connsiteX2" fmla="*/ 558413 w 1700339"/>
              <a:gd name="connsiteY2" fmla="*/ 418809 h 1354177"/>
              <a:gd name="connsiteX3" fmla="*/ 1193606 w 1700339"/>
              <a:gd name="connsiteY3" fmla="*/ 153563 h 1354177"/>
              <a:gd name="connsiteX4" fmla="*/ 1549594 w 1700339"/>
              <a:gd name="connsiteY4" fmla="*/ 0 h 1354177"/>
              <a:gd name="connsiteX5" fmla="*/ 1542614 w 1700339"/>
              <a:gd name="connsiteY5" fmla="*/ 1354149 h 1354177"/>
              <a:gd name="connsiteX6" fmla="*/ 577228 w 1700339"/>
              <a:gd name="connsiteY6" fmla="*/ 920289 h 1354177"/>
              <a:gd name="connsiteX7" fmla="*/ 684055 w 1700339"/>
              <a:gd name="connsiteY7" fmla="*/ 1249447 h 1354177"/>
              <a:gd name="connsiteX8" fmla="*/ 0 w 1700339"/>
              <a:gd name="connsiteY8" fmla="*/ 907420 h 1354177"/>
              <a:gd name="connsiteX9" fmla="*/ 8014 w 1700339"/>
              <a:gd name="connsiteY9" fmla="*/ 371039 h 1354177"/>
              <a:gd name="connsiteX0" fmla="*/ 8014 w 1700339"/>
              <a:gd name="connsiteY0" fmla="*/ 371039 h 1354177"/>
              <a:gd name="connsiteX1" fmla="*/ 568495 w 1700339"/>
              <a:gd name="connsiteY1" fmla="*/ 45719 h 1354177"/>
              <a:gd name="connsiteX2" fmla="*/ 558413 w 1700339"/>
              <a:gd name="connsiteY2" fmla="*/ 418809 h 1354177"/>
              <a:gd name="connsiteX3" fmla="*/ 1193606 w 1700339"/>
              <a:gd name="connsiteY3" fmla="*/ 153563 h 1354177"/>
              <a:gd name="connsiteX4" fmla="*/ 1549594 w 1700339"/>
              <a:gd name="connsiteY4" fmla="*/ 0 h 1354177"/>
              <a:gd name="connsiteX5" fmla="*/ 1542614 w 1700339"/>
              <a:gd name="connsiteY5" fmla="*/ 1354149 h 1354177"/>
              <a:gd name="connsiteX6" fmla="*/ 577228 w 1700339"/>
              <a:gd name="connsiteY6" fmla="*/ 920289 h 1354177"/>
              <a:gd name="connsiteX7" fmla="*/ 684055 w 1700339"/>
              <a:gd name="connsiteY7" fmla="*/ 1249447 h 1354177"/>
              <a:gd name="connsiteX8" fmla="*/ 0 w 1700339"/>
              <a:gd name="connsiteY8" fmla="*/ 907420 h 1354177"/>
              <a:gd name="connsiteX9" fmla="*/ 8014 w 1700339"/>
              <a:gd name="connsiteY9" fmla="*/ 371039 h 1354177"/>
              <a:gd name="connsiteX0" fmla="*/ 8014 w 1700339"/>
              <a:gd name="connsiteY0" fmla="*/ 371039 h 1354177"/>
              <a:gd name="connsiteX1" fmla="*/ 568495 w 1700339"/>
              <a:gd name="connsiteY1" fmla="*/ 45719 h 1354177"/>
              <a:gd name="connsiteX2" fmla="*/ 558413 w 1700339"/>
              <a:gd name="connsiteY2" fmla="*/ 418809 h 1354177"/>
              <a:gd name="connsiteX3" fmla="*/ 1193606 w 1700339"/>
              <a:gd name="connsiteY3" fmla="*/ 153563 h 1354177"/>
              <a:gd name="connsiteX4" fmla="*/ 1549594 w 1700339"/>
              <a:gd name="connsiteY4" fmla="*/ 0 h 1354177"/>
              <a:gd name="connsiteX5" fmla="*/ 1542614 w 1700339"/>
              <a:gd name="connsiteY5" fmla="*/ 1354149 h 1354177"/>
              <a:gd name="connsiteX6" fmla="*/ 577228 w 1700339"/>
              <a:gd name="connsiteY6" fmla="*/ 920289 h 1354177"/>
              <a:gd name="connsiteX7" fmla="*/ 684055 w 1700339"/>
              <a:gd name="connsiteY7" fmla="*/ 1249447 h 1354177"/>
              <a:gd name="connsiteX8" fmla="*/ 0 w 1700339"/>
              <a:gd name="connsiteY8" fmla="*/ 907420 h 1354177"/>
              <a:gd name="connsiteX9" fmla="*/ 8014 w 1700339"/>
              <a:gd name="connsiteY9" fmla="*/ 371039 h 1354177"/>
              <a:gd name="connsiteX0" fmla="*/ 8014 w 1700339"/>
              <a:gd name="connsiteY0" fmla="*/ 371039 h 1354174"/>
              <a:gd name="connsiteX1" fmla="*/ 568495 w 1700339"/>
              <a:gd name="connsiteY1" fmla="*/ 45719 h 1354174"/>
              <a:gd name="connsiteX2" fmla="*/ 558413 w 1700339"/>
              <a:gd name="connsiteY2" fmla="*/ 418809 h 1354174"/>
              <a:gd name="connsiteX3" fmla="*/ 1193606 w 1700339"/>
              <a:gd name="connsiteY3" fmla="*/ 153563 h 1354174"/>
              <a:gd name="connsiteX4" fmla="*/ 1549594 w 1700339"/>
              <a:gd name="connsiteY4" fmla="*/ 0 h 1354174"/>
              <a:gd name="connsiteX5" fmla="*/ 1542614 w 1700339"/>
              <a:gd name="connsiteY5" fmla="*/ 1354149 h 1354174"/>
              <a:gd name="connsiteX6" fmla="*/ 577228 w 1700339"/>
              <a:gd name="connsiteY6" fmla="*/ 878896 h 1354174"/>
              <a:gd name="connsiteX7" fmla="*/ 684055 w 1700339"/>
              <a:gd name="connsiteY7" fmla="*/ 1249447 h 1354174"/>
              <a:gd name="connsiteX8" fmla="*/ 0 w 1700339"/>
              <a:gd name="connsiteY8" fmla="*/ 907420 h 1354174"/>
              <a:gd name="connsiteX9" fmla="*/ 8014 w 1700339"/>
              <a:gd name="connsiteY9" fmla="*/ 371039 h 1354174"/>
              <a:gd name="connsiteX0" fmla="*/ 8014 w 1700339"/>
              <a:gd name="connsiteY0" fmla="*/ 371039 h 1417177"/>
              <a:gd name="connsiteX1" fmla="*/ 568495 w 1700339"/>
              <a:gd name="connsiteY1" fmla="*/ 45719 h 1417177"/>
              <a:gd name="connsiteX2" fmla="*/ 558413 w 1700339"/>
              <a:gd name="connsiteY2" fmla="*/ 418809 h 1417177"/>
              <a:gd name="connsiteX3" fmla="*/ 1193606 w 1700339"/>
              <a:gd name="connsiteY3" fmla="*/ 153563 h 1417177"/>
              <a:gd name="connsiteX4" fmla="*/ 1549594 w 1700339"/>
              <a:gd name="connsiteY4" fmla="*/ 0 h 1417177"/>
              <a:gd name="connsiteX5" fmla="*/ 1542614 w 1700339"/>
              <a:gd name="connsiteY5" fmla="*/ 1354149 h 1417177"/>
              <a:gd name="connsiteX6" fmla="*/ 986193 w 1700339"/>
              <a:gd name="connsiteY6" fmla="*/ 1161654 h 1417177"/>
              <a:gd name="connsiteX7" fmla="*/ 577228 w 1700339"/>
              <a:gd name="connsiteY7" fmla="*/ 878896 h 1417177"/>
              <a:gd name="connsiteX8" fmla="*/ 684055 w 1700339"/>
              <a:gd name="connsiteY8" fmla="*/ 1249447 h 1417177"/>
              <a:gd name="connsiteX9" fmla="*/ 0 w 1700339"/>
              <a:gd name="connsiteY9" fmla="*/ 907420 h 1417177"/>
              <a:gd name="connsiteX10" fmla="*/ 8014 w 1700339"/>
              <a:gd name="connsiteY10" fmla="*/ 371039 h 1417177"/>
              <a:gd name="connsiteX0" fmla="*/ 8014 w 1700339"/>
              <a:gd name="connsiteY0" fmla="*/ 371039 h 1426642"/>
              <a:gd name="connsiteX1" fmla="*/ 568495 w 1700339"/>
              <a:gd name="connsiteY1" fmla="*/ 45719 h 1426642"/>
              <a:gd name="connsiteX2" fmla="*/ 558413 w 1700339"/>
              <a:gd name="connsiteY2" fmla="*/ 418809 h 1426642"/>
              <a:gd name="connsiteX3" fmla="*/ 1193606 w 1700339"/>
              <a:gd name="connsiteY3" fmla="*/ 153563 h 1426642"/>
              <a:gd name="connsiteX4" fmla="*/ 1549594 w 1700339"/>
              <a:gd name="connsiteY4" fmla="*/ 0 h 1426642"/>
              <a:gd name="connsiteX5" fmla="*/ 1542614 w 1700339"/>
              <a:gd name="connsiteY5" fmla="*/ 1354149 h 1426642"/>
              <a:gd name="connsiteX6" fmla="*/ 1099082 w 1700339"/>
              <a:gd name="connsiteY6" fmla="*/ 1221862 h 1426642"/>
              <a:gd name="connsiteX7" fmla="*/ 577228 w 1700339"/>
              <a:gd name="connsiteY7" fmla="*/ 878896 h 1426642"/>
              <a:gd name="connsiteX8" fmla="*/ 684055 w 1700339"/>
              <a:gd name="connsiteY8" fmla="*/ 1249447 h 1426642"/>
              <a:gd name="connsiteX9" fmla="*/ 0 w 1700339"/>
              <a:gd name="connsiteY9" fmla="*/ 907420 h 1426642"/>
              <a:gd name="connsiteX10" fmla="*/ 8014 w 1700339"/>
              <a:gd name="connsiteY10" fmla="*/ 371039 h 1426642"/>
              <a:gd name="connsiteX0" fmla="*/ 8014 w 1700339"/>
              <a:gd name="connsiteY0" fmla="*/ 371039 h 1412965"/>
              <a:gd name="connsiteX1" fmla="*/ 568495 w 1700339"/>
              <a:gd name="connsiteY1" fmla="*/ 45719 h 1412965"/>
              <a:gd name="connsiteX2" fmla="*/ 558413 w 1700339"/>
              <a:gd name="connsiteY2" fmla="*/ 418809 h 1412965"/>
              <a:gd name="connsiteX3" fmla="*/ 1193606 w 1700339"/>
              <a:gd name="connsiteY3" fmla="*/ 153563 h 1412965"/>
              <a:gd name="connsiteX4" fmla="*/ 1549594 w 1700339"/>
              <a:gd name="connsiteY4" fmla="*/ 0 h 1412965"/>
              <a:gd name="connsiteX5" fmla="*/ 1542614 w 1700339"/>
              <a:gd name="connsiteY5" fmla="*/ 1354149 h 1412965"/>
              <a:gd name="connsiteX6" fmla="*/ 1099082 w 1700339"/>
              <a:gd name="connsiteY6" fmla="*/ 1221862 h 1412965"/>
              <a:gd name="connsiteX7" fmla="*/ 577228 w 1700339"/>
              <a:gd name="connsiteY7" fmla="*/ 878896 h 1412965"/>
              <a:gd name="connsiteX8" fmla="*/ 684055 w 1700339"/>
              <a:gd name="connsiteY8" fmla="*/ 1249447 h 1412965"/>
              <a:gd name="connsiteX9" fmla="*/ 0 w 1700339"/>
              <a:gd name="connsiteY9" fmla="*/ 907420 h 1412965"/>
              <a:gd name="connsiteX10" fmla="*/ 8014 w 1700339"/>
              <a:gd name="connsiteY10" fmla="*/ 371039 h 1412965"/>
              <a:gd name="connsiteX0" fmla="*/ 8014 w 1700339"/>
              <a:gd name="connsiteY0" fmla="*/ 371039 h 1412965"/>
              <a:gd name="connsiteX1" fmla="*/ 568495 w 1700339"/>
              <a:gd name="connsiteY1" fmla="*/ 45719 h 1412965"/>
              <a:gd name="connsiteX2" fmla="*/ 558413 w 1700339"/>
              <a:gd name="connsiteY2" fmla="*/ 418809 h 1412965"/>
              <a:gd name="connsiteX3" fmla="*/ 1193606 w 1700339"/>
              <a:gd name="connsiteY3" fmla="*/ 153563 h 1412965"/>
              <a:gd name="connsiteX4" fmla="*/ 1549594 w 1700339"/>
              <a:gd name="connsiteY4" fmla="*/ 0 h 1412965"/>
              <a:gd name="connsiteX5" fmla="*/ 1542614 w 1700339"/>
              <a:gd name="connsiteY5" fmla="*/ 1354149 h 1412965"/>
              <a:gd name="connsiteX6" fmla="*/ 1099082 w 1700339"/>
              <a:gd name="connsiteY6" fmla="*/ 1221862 h 1412965"/>
              <a:gd name="connsiteX7" fmla="*/ 577228 w 1700339"/>
              <a:gd name="connsiteY7" fmla="*/ 878896 h 1412965"/>
              <a:gd name="connsiteX8" fmla="*/ 684055 w 1700339"/>
              <a:gd name="connsiteY8" fmla="*/ 1249447 h 1412965"/>
              <a:gd name="connsiteX9" fmla="*/ 0 w 1700339"/>
              <a:gd name="connsiteY9" fmla="*/ 907420 h 1412965"/>
              <a:gd name="connsiteX10" fmla="*/ 8014 w 1700339"/>
              <a:gd name="connsiteY10" fmla="*/ 371039 h 1412965"/>
              <a:gd name="connsiteX0" fmla="*/ 8014 w 1700339"/>
              <a:gd name="connsiteY0" fmla="*/ 371039 h 1413905"/>
              <a:gd name="connsiteX1" fmla="*/ 568495 w 1700339"/>
              <a:gd name="connsiteY1" fmla="*/ 45719 h 1413905"/>
              <a:gd name="connsiteX2" fmla="*/ 558413 w 1700339"/>
              <a:gd name="connsiteY2" fmla="*/ 418809 h 1413905"/>
              <a:gd name="connsiteX3" fmla="*/ 1193606 w 1700339"/>
              <a:gd name="connsiteY3" fmla="*/ 153563 h 1413905"/>
              <a:gd name="connsiteX4" fmla="*/ 1549594 w 1700339"/>
              <a:gd name="connsiteY4" fmla="*/ 0 h 1413905"/>
              <a:gd name="connsiteX5" fmla="*/ 1542614 w 1700339"/>
              <a:gd name="connsiteY5" fmla="*/ 1354149 h 1413905"/>
              <a:gd name="connsiteX6" fmla="*/ 1110371 w 1700339"/>
              <a:gd name="connsiteY6" fmla="*/ 1229388 h 1413905"/>
              <a:gd name="connsiteX7" fmla="*/ 577228 w 1700339"/>
              <a:gd name="connsiteY7" fmla="*/ 878896 h 1413905"/>
              <a:gd name="connsiteX8" fmla="*/ 684055 w 1700339"/>
              <a:gd name="connsiteY8" fmla="*/ 1249447 h 1413905"/>
              <a:gd name="connsiteX9" fmla="*/ 0 w 1700339"/>
              <a:gd name="connsiteY9" fmla="*/ 907420 h 1413905"/>
              <a:gd name="connsiteX10" fmla="*/ 8014 w 1700339"/>
              <a:gd name="connsiteY10" fmla="*/ 371039 h 1413905"/>
              <a:gd name="connsiteX0" fmla="*/ 8014 w 1700339"/>
              <a:gd name="connsiteY0" fmla="*/ 371039 h 1413905"/>
              <a:gd name="connsiteX1" fmla="*/ 568495 w 1700339"/>
              <a:gd name="connsiteY1" fmla="*/ 45719 h 1413905"/>
              <a:gd name="connsiteX2" fmla="*/ 558413 w 1700339"/>
              <a:gd name="connsiteY2" fmla="*/ 418809 h 1413905"/>
              <a:gd name="connsiteX3" fmla="*/ 1193606 w 1700339"/>
              <a:gd name="connsiteY3" fmla="*/ 153563 h 1413905"/>
              <a:gd name="connsiteX4" fmla="*/ 1549594 w 1700339"/>
              <a:gd name="connsiteY4" fmla="*/ 0 h 1413905"/>
              <a:gd name="connsiteX5" fmla="*/ 1542614 w 1700339"/>
              <a:gd name="connsiteY5" fmla="*/ 1354149 h 1413905"/>
              <a:gd name="connsiteX6" fmla="*/ 1110371 w 1700339"/>
              <a:gd name="connsiteY6" fmla="*/ 1229388 h 1413905"/>
              <a:gd name="connsiteX7" fmla="*/ 577228 w 1700339"/>
              <a:gd name="connsiteY7" fmla="*/ 878896 h 1413905"/>
              <a:gd name="connsiteX8" fmla="*/ 684055 w 1700339"/>
              <a:gd name="connsiteY8" fmla="*/ 1249447 h 1413905"/>
              <a:gd name="connsiteX9" fmla="*/ 0 w 1700339"/>
              <a:gd name="connsiteY9" fmla="*/ 907420 h 1413905"/>
              <a:gd name="connsiteX10" fmla="*/ 8014 w 1700339"/>
              <a:gd name="connsiteY10" fmla="*/ 371039 h 1413905"/>
              <a:gd name="connsiteX0" fmla="*/ 8014 w 1700339"/>
              <a:gd name="connsiteY0" fmla="*/ 371039 h 1413905"/>
              <a:gd name="connsiteX1" fmla="*/ 568495 w 1700339"/>
              <a:gd name="connsiteY1" fmla="*/ 45719 h 1413905"/>
              <a:gd name="connsiteX2" fmla="*/ 558413 w 1700339"/>
              <a:gd name="connsiteY2" fmla="*/ 418809 h 1413905"/>
              <a:gd name="connsiteX3" fmla="*/ 1193606 w 1700339"/>
              <a:gd name="connsiteY3" fmla="*/ 153563 h 1413905"/>
              <a:gd name="connsiteX4" fmla="*/ 1549594 w 1700339"/>
              <a:gd name="connsiteY4" fmla="*/ 0 h 1413905"/>
              <a:gd name="connsiteX5" fmla="*/ 1542614 w 1700339"/>
              <a:gd name="connsiteY5" fmla="*/ 1354149 h 1413905"/>
              <a:gd name="connsiteX6" fmla="*/ 1110371 w 1700339"/>
              <a:gd name="connsiteY6" fmla="*/ 1229388 h 1413905"/>
              <a:gd name="connsiteX7" fmla="*/ 577228 w 1700339"/>
              <a:gd name="connsiteY7" fmla="*/ 878896 h 1413905"/>
              <a:gd name="connsiteX8" fmla="*/ 684055 w 1700339"/>
              <a:gd name="connsiteY8" fmla="*/ 1249447 h 1413905"/>
              <a:gd name="connsiteX9" fmla="*/ 0 w 1700339"/>
              <a:gd name="connsiteY9" fmla="*/ 907420 h 1413905"/>
              <a:gd name="connsiteX10" fmla="*/ 8014 w 1700339"/>
              <a:gd name="connsiteY10" fmla="*/ 371039 h 1413905"/>
              <a:gd name="connsiteX0" fmla="*/ 8014 w 1700339"/>
              <a:gd name="connsiteY0" fmla="*/ 371039 h 1413905"/>
              <a:gd name="connsiteX1" fmla="*/ 568495 w 1700339"/>
              <a:gd name="connsiteY1" fmla="*/ 45719 h 1413905"/>
              <a:gd name="connsiteX2" fmla="*/ 558413 w 1700339"/>
              <a:gd name="connsiteY2" fmla="*/ 418809 h 1413905"/>
              <a:gd name="connsiteX3" fmla="*/ 1193606 w 1700339"/>
              <a:gd name="connsiteY3" fmla="*/ 153563 h 1413905"/>
              <a:gd name="connsiteX4" fmla="*/ 1549594 w 1700339"/>
              <a:gd name="connsiteY4" fmla="*/ 0 h 1413905"/>
              <a:gd name="connsiteX5" fmla="*/ 1542614 w 1700339"/>
              <a:gd name="connsiteY5" fmla="*/ 1354149 h 1413905"/>
              <a:gd name="connsiteX6" fmla="*/ 1110371 w 1700339"/>
              <a:gd name="connsiteY6" fmla="*/ 1229388 h 1413905"/>
              <a:gd name="connsiteX7" fmla="*/ 577228 w 1700339"/>
              <a:gd name="connsiteY7" fmla="*/ 878896 h 1413905"/>
              <a:gd name="connsiteX8" fmla="*/ 684055 w 1700339"/>
              <a:gd name="connsiteY8" fmla="*/ 1249447 h 1413905"/>
              <a:gd name="connsiteX9" fmla="*/ 0 w 1700339"/>
              <a:gd name="connsiteY9" fmla="*/ 907420 h 1413905"/>
              <a:gd name="connsiteX10" fmla="*/ 8014 w 1700339"/>
              <a:gd name="connsiteY10" fmla="*/ 371039 h 1413905"/>
              <a:gd name="connsiteX0" fmla="*/ 8014 w 1624101"/>
              <a:gd name="connsiteY0" fmla="*/ 371039 h 1413905"/>
              <a:gd name="connsiteX1" fmla="*/ 568495 w 1624101"/>
              <a:gd name="connsiteY1" fmla="*/ 45719 h 1413905"/>
              <a:gd name="connsiteX2" fmla="*/ 558413 w 1624101"/>
              <a:gd name="connsiteY2" fmla="*/ 418809 h 1413905"/>
              <a:gd name="connsiteX3" fmla="*/ 1193606 w 1624101"/>
              <a:gd name="connsiteY3" fmla="*/ 153563 h 1413905"/>
              <a:gd name="connsiteX4" fmla="*/ 1549594 w 1624101"/>
              <a:gd name="connsiteY4" fmla="*/ 0 h 1413905"/>
              <a:gd name="connsiteX5" fmla="*/ 1542614 w 1624101"/>
              <a:gd name="connsiteY5" fmla="*/ 1354149 h 1413905"/>
              <a:gd name="connsiteX6" fmla="*/ 1110371 w 1624101"/>
              <a:gd name="connsiteY6" fmla="*/ 1229388 h 1413905"/>
              <a:gd name="connsiteX7" fmla="*/ 577228 w 1624101"/>
              <a:gd name="connsiteY7" fmla="*/ 878896 h 1413905"/>
              <a:gd name="connsiteX8" fmla="*/ 684055 w 1624101"/>
              <a:gd name="connsiteY8" fmla="*/ 1249447 h 1413905"/>
              <a:gd name="connsiteX9" fmla="*/ 0 w 1624101"/>
              <a:gd name="connsiteY9" fmla="*/ 907420 h 1413905"/>
              <a:gd name="connsiteX10" fmla="*/ 8014 w 1624101"/>
              <a:gd name="connsiteY10" fmla="*/ 371039 h 1413905"/>
              <a:gd name="connsiteX0" fmla="*/ 8014 w 1549594"/>
              <a:gd name="connsiteY0" fmla="*/ 371039 h 1413905"/>
              <a:gd name="connsiteX1" fmla="*/ 568495 w 1549594"/>
              <a:gd name="connsiteY1" fmla="*/ 45719 h 1413905"/>
              <a:gd name="connsiteX2" fmla="*/ 558413 w 1549594"/>
              <a:gd name="connsiteY2" fmla="*/ 418809 h 1413905"/>
              <a:gd name="connsiteX3" fmla="*/ 1193606 w 1549594"/>
              <a:gd name="connsiteY3" fmla="*/ 153563 h 1413905"/>
              <a:gd name="connsiteX4" fmla="*/ 1549594 w 1549594"/>
              <a:gd name="connsiteY4" fmla="*/ 0 h 1413905"/>
              <a:gd name="connsiteX5" fmla="*/ 1542614 w 1549594"/>
              <a:gd name="connsiteY5" fmla="*/ 1354149 h 1413905"/>
              <a:gd name="connsiteX6" fmla="*/ 1110371 w 1549594"/>
              <a:gd name="connsiteY6" fmla="*/ 1229388 h 1413905"/>
              <a:gd name="connsiteX7" fmla="*/ 577228 w 1549594"/>
              <a:gd name="connsiteY7" fmla="*/ 878896 h 1413905"/>
              <a:gd name="connsiteX8" fmla="*/ 684055 w 1549594"/>
              <a:gd name="connsiteY8" fmla="*/ 1249447 h 1413905"/>
              <a:gd name="connsiteX9" fmla="*/ 0 w 1549594"/>
              <a:gd name="connsiteY9" fmla="*/ 907420 h 1413905"/>
              <a:gd name="connsiteX10" fmla="*/ 8014 w 1549594"/>
              <a:gd name="connsiteY10" fmla="*/ 371039 h 1413905"/>
              <a:gd name="connsiteX0" fmla="*/ 8014 w 1549594"/>
              <a:gd name="connsiteY0" fmla="*/ 371039 h 1413905"/>
              <a:gd name="connsiteX1" fmla="*/ 568495 w 1549594"/>
              <a:gd name="connsiteY1" fmla="*/ 45719 h 1413905"/>
              <a:gd name="connsiteX2" fmla="*/ 558413 w 1549594"/>
              <a:gd name="connsiteY2" fmla="*/ 418809 h 1413905"/>
              <a:gd name="connsiteX3" fmla="*/ 1193606 w 1549594"/>
              <a:gd name="connsiteY3" fmla="*/ 153563 h 1413905"/>
              <a:gd name="connsiteX4" fmla="*/ 1549594 w 1549594"/>
              <a:gd name="connsiteY4" fmla="*/ 0 h 1413905"/>
              <a:gd name="connsiteX5" fmla="*/ 1542614 w 1549594"/>
              <a:gd name="connsiteY5" fmla="*/ 1354149 h 1413905"/>
              <a:gd name="connsiteX6" fmla="*/ 1110371 w 1549594"/>
              <a:gd name="connsiteY6" fmla="*/ 1229388 h 1413905"/>
              <a:gd name="connsiteX7" fmla="*/ 577228 w 1549594"/>
              <a:gd name="connsiteY7" fmla="*/ 878896 h 1413905"/>
              <a:gd name="connsiteX8" fmla="*/ 684055 w 1549594"/>
              <a:gd name="connsiteY8" fmla="*/ 1249447 h 1413905"/>
              <a:gd name="connsiteX9" fmla="*/ 0 w 1549594"/>
              <a:gd name="connsiteY9" fmla="*/ 907420 h 1413905"/>
              <a:gd name="connsiteX10" fmla="*/ 8014 w 1549594"/>
              <a:gd name="connsiteY10" fmla="*/ 371039 h 1413905"/>
              <a:gd name="connsiteX0" fmla="*/ 8014 w 1549594"/>
              <a:gd name="connsiteY0" fmla="*/ 393552 h 1436418"/>
              <a:gd name="connsiteX1" fmla="*/ 568495 w 1549594"/>
              <a:gd name="connsiteY1" fmla="*/ 68232 h 1436418"/>
              <a:gd name="connsiteX2" fmla="*/ 558413 w 1549594"/>
              <a:gd name="connsiteY2" fmla="*/ 441322 h 1436418"/>
              <a:gd name="connsiteX3" fmla="*/ 1193606 w 1549594"/>
              <a:gd name="connsiteY3" fmla="*/ 176076 h 1436418"/>
              <a:gd name="connsiteX4" fmla="*/ 1549594 w 1549594"/>
              <a:gd name="connsiteY4" fmla="*/ 22513 h 1436418"/>
              <a:gd name="connsiteX5" fmla="*/ 1542614 w 1549594"/>
              <a:gd name="connsiteY5" fmla="*/ 1376662 h 1436418"/>
              <a:gd name="connsiteX6" fmla="*/ 1110371 w 1549594"/>
              <a:gd name="connsiteY6" fmla="*/ 1251901 h 1436418"/>
              <a:gd name="connsiteX7" fmla="*/ 577228 w 1549594"/>
              <a:gd name="connsiteY7" fmla="*/ 901409 h 1436418"/>
              <a:gd name="connsiteX8" fmla="*/ 684055 w 1549594"/>
              <a:gd name="connsiteY8" fmla="*/ 1271960 h 1436418"/>
              <a:gd name="connsiteX9" fmla="*/ 0 w 1549594"/>
              <a:gd name="connsiteY9" fmla="*/ 929933 h 1436418"/>
              <a:gd name="connsiteX10" fmla="*/ 8014 w 1549594"/>
              <a:gd name="connsiteY10" fmla="*/ 393552 h 1436418"/>
              <a:gd name="connsiteX0" fmla="*/ 8014 w 1549594"/>
              <a:gd name="connsiteY0" fmla="*/ 393552 h 1436418"/>
              <a:gd name="connsiteX1" fmla="*/ 568495 w 1549594"/>
              <a:gd name="connsiteY1" fmla="*/ 68232 h 1436418"/>
              <a:gd name="connsiteX2" fmla="*/ 558413 w 1549594"/>
              <a:gd name="connsiteY2" fmla="*/ 441322 h 1436418"/>
              <a:gd name="connsiteX3" fmla="*/ 1193606 w 1549594"/>
              <a:gd name="connsiteY3" fmla="*/ 176076 h 1436418"/>
              <a:gd name="connsiteX4" fmla="*/ 1549594 w 1549594"/>
              <a:gd name="connsiteY4" fmla="*/ 22513 h 1436418"/>
              <a:gd name="connsiteX5" fmla="*/ 1542614 w 1549594"/>
              <a:gd name="connsiteY5" fmla="*/ 1376662 h 1436418"/>
              <a:gd name="connsiteX6" fmla="*/ 1110371 w 1549594"/>
              <a:gd name="connsiteY6" fmla="*/ 1251901 h 1436418"/>
              <a:gd name="connsiteX7" fmla="*/ 577228 w 1549594"/>
              <a:gd name="connsiteY7" fmla="*/ 901409 h 1436418"/>
              <a:gd name="connsiteX8" fmla="*/ 684055 w 1549594"/>
              <a:gd name="connsiteY8" fmla="*/ 1271960 h 1436418"/>
              <a:gd name="connsiteX9" fmla="*/ 0 w 1549594"/>
              <a:gd name="connsiteY9" fmla="*/ 929933 h 1436418"/>
              <a:gd name="connsiteX10" fmla="*/ 8014 w 1549594"/>
              <a:gd name="connsiteY10" fmla="*/ 393552 h 1436418"/>
              <a:gd name="connsiteX0" fmla="*/ 8014 w 1552144"/>
              <a:gd name="connsiteY0" fmla="*/ 393552 h 1436418"/>
              <a:gd name="connsiteX1" fmla="*/ 568495 w 1552144"/>
              <a:gd name="connsiteY1" fmla="*/ 68232 h 1436418"/>
              <a:gd name="connsiteX2" fmla="*/ 558413 w 1552144"/>
              <a:gd name="connsiteY2" fmla="*/ 441322 h 1436418"/>
              <a:gd name="connsiteX3" fmla="*/ 1193606 w 1552144"/>
              <a:gd name="connsiteY3" fmla="*/ 176076 h 1436418"/>
              <a:gd name="connsiteX4" fmla="*/ 1549594 w 1552144"/>
              <a:gd name="connsiteY4" fmla="*/ 22513 h 1436418"/>
              <a:gd name="connsiteX5" fmla="*/ 1362490 w 1552144"/>
              <a:gd name="connsiteY5" fmla="*/ 725086 h 1436418"/>
              <a:gd name="connsiteX6" fmla="*/ 1542614 w 1552144"/>
              <a:gd name="connsiteY6" fmla="*/ 1376662 h 1436418"/>
              <a:gd name="connsiteX7" fmla="*/ 1110371 w 1552144"/>
              <a:gd name="connsiteY7" fmla="*/ 1251901 h 1436418"/>
              <a:gd name="connsiteX8" fmla="*/ 577228 w 1552144"/>
              <a:gd name="connsiteY8" fmla="*/ 901409 h 1436418"/>
              <a:gd name="connsiteX9" fmla="*/ 684055 w 1552144"/>
              <a:gd name="connsiteY9" fmla="*/ 1271960 h 1436418"/>
              <a:gd name="connsiteX10" fmla="*/ 0 w 1552144"/>
              <a:gd name="connsiteY10" fmla="*/ 929933 h 1436418"/>
              <a:gd name="connsiteX11" fmla="*/ 8014 w 1552144"/>
              <a:gd name="connsiteY11" fmla="*/ 393552 h 1436418"/>
              <a:gd name="connsiteX0" fmla="*/ 8014 w 1572591"/>
              <a:gd name="connsiteY0" fmla="*/ 393552 h 1436418"/>
              <a:gd name="connsiteX1" fmla="*/ 568495 w 1572591"/>
              <a:gd name="connsiteY1" fmla="*/ 68232 h 1436418"/>
              <a:gd name="connsiteX2" fmla="*/ 558413 w 1572591"/>
              <a:gd name="connsiteY2" fmla="*/ 441322 h 1436418"/>
              <a:gd name="connsiteX3" fmla="*/ 1193606 w 1572591"/>
              <a:gd name="connsiteY3" fmla="*/ 176076 h 1436418"/>
              <a:gd name="connsiteX4" fmla="*/ 1549594 w 1572591"/>
              <a:gd name="connsiteY4" fmla="*/ 22513 h 1436418"/>
              <a:gd name="connsiteX5" fmla="*/ 1362490 w 1572591"/>
              <a:gd name="connsiteY5" fmla="*/ 725086 h 1436418"/>
              <a:gd name="connsiteX6" fmla="*/ 1542614 w 1572591"/>
              <a:gd name="connsiteY6" fmla="*/ 1376662 h 1436418"/>
              <a:gd name="connsiteX7" fmla="*/ 1110371 w 1572591"/>
              <a:gd name="connsiteY7" fmla="*/ 1251901 h 1436418"/>
              <a:gd name="connsiteX8" fmla="*/ 577228 w 1572591"/>
              <a:gd name="connsiteY8" fmla="*/ 901409 h 1436418"/>
              <a:gd name="connsiteX9" fmla="*/ 684055 w 1572591"/>
              <a:gd name="connsiteY9" fmla="*/ 1271960 h 1436418"/>
              <a:gd name="connsiteX10" fmla="*/ 0 w 1572591"/>
              <a:gd name="connsiteY10" fmla="*/ 929933 h 1436418"/>
              <a:gd name="connsiteX11" fmla="*/ 8014 w 1572591"/>
              <a:gd name="connsiteY11" fmla="*/ 393552 h 1436418"/>
              <a:gd name="connsiteX0" fmla="*/ 8014 w 1572591"/>
              <a:gd name="connsiteY0" fmla="*/ 393552 h 1436418"/>
              <a:gd name="connsiteX1" fmla="*/ 568495 w 1572591"/>
              <a:gd name="connsiteY1" fmla="*/ 68232 h 1436418"/>
              <a:gd name="connsiteX2" fmla="*/ 558413 w 1572591"/>
              <a:gd name="connsiteY2" fmla="*/ 441322 h 1436418"/>
              <a:gd name="connsiteX3" fmla="*/ 1193606 w 1572591"/>
              <a:gd name="connsiteY3" fmla="*/ 176076 h 1436418"/>
              <a:gd name="connsiteX4" fmla="*/ 1549594 w 1572591"/>
              <a:gd name="connsiteY4" fmla="*/ 22513 h 1436418"/>
              <a:gd name="connsiteX5" fmla="*/ 1362490 w 1572591"/>
              <a:gd name="connsiteY5" fmla="*/ 725086 h 1436418"/>
              <a:gd name="connsiteX6" fmla="*/ 1542614 w 1572591"/>
              <a:gd name="connsiteY6" fmla="*/ 1376662 h 1436418"/>
              <a:gd name="connsiteX7" fmla="*/ 1110371 w 1572591"/>
              <a:gd name="connsiteY7" fmla="*/ 1251901 h 1436418"/>
              <a:gd name="connsiteX8" fmla="*/ 577228 w 1572591"/>
              <a:gd name="connsiteY8" fmla="*/ 901409 h 1436418"/>
              <a:gd name="connsiteX9" fmla="*/ 684055 w 1572591"/>
              <a:gd name="connsiteY9" fmla="*/ 1271960 h 1436418"/>
              <a:gd name="connsiteX10" fmla="*/ 0 w 1572591"/>
              <a:gd name="connsiteY10" fmla="*/ 929933 h 1436418"/>
              <a:gd name="connsiteX11" fmla="*/ 8014 w 1572591"/>
              <a:gd name="connsiteY11" fmla="*/ 393552 h 1436418"/>
              <a:gd name="connsiteX0" fmla="*/ 8014 w 1572591"/>
              <a:gd name="connsiteY0" fmla="*/ 393552 h 1436418"/>
              <a:gd name="connsiteX1" fmla="*/ 568495 w 1572591"/>
              <a:gd name="connsiteY1" fmla="*/ 68232 h 1436418"/>
              <a:gd name="connsiteX2" fmla="*/ 558413 w 1572591"/>
              <a:gd name="connsiteY2" fmla="*/ 441322 h 1436418"/>
              <a:gd name="connsiteX3" fmla="*/ 1193606 w 1572591"/>
              <a:gd name="connsiteY3" fmla="*/ 176076 h 1436418"/>
              <a:gd name="connsiteX4" fmla="*/ 1549594 w 1572591"/>
              <a:gd name="connsiteY4" fmla="*/ 22513 h 1436418"/>
              <a:gd name="connsiteX5" fmla="*/ 1362490 w 1572591"/>
              <a:gd name="connsiteY5" fmla="*/ 725086 h 1436418"/>
              <a:gd name="connsiteX6" fmla="*/ 1542614 w 1572591"/>
              <a:gd name="connsiteY6" fmla="*/ 1376662 h 1436418"/>
              <a:gd name="connsiteX7" fmla="*/ 1110371 w 1572591"/>
              <a:gd name="connsiteY7" fmla="*/ 1251901 h 1436418"/>
              <a:gd name="connsiteX8" fmla="*/ 498205 w 1572591"/>
              <a:gd name="connsiteY8" fmla="*/ 890120 h 1436418"/>
              <a:gd name="connsiteX9" fmla="*/ 684055 w 1572591"/>
              <a:gd name="connsiteY9" fmla="*/ 1271960 h 1436418"/>
              <a:gd name="connsiteX10" fmla="*/ 0 w 1572591"/>
              <a:gd name="connsiteY10" fmla="*/ 929933 h 1436418"/>
              <a:gd name="connsiteX11" fmla="*/ 8014 w 1572591"/>
              <a:gd name="connsiteY11" fmla="*/ 393552 h 1436418"/>
              <a:gd name="connsiteX0" fmla="*/ 8014 w 1572591"/>
              <a:gd name="connsiteY0" fmla="*/ 393552 h 1436418"/>
              <a:gd name="connsiteX1" fmla="*/ 568495 w 1572591"/>
              <a:gd name="connsiteY1" fmla="*/ 68232 h 1436418"/>
              <a:gd name="connsiteX2" fmla="*/ 558413 w 1572591"/>
              <a:gd name="connsiteY2" fmla="*/ 441322 h 1436418"/>
              <a:gd name="connsiteX3" fmla="*/ 1193606 w 1572591"/>
              <a:gd name="connsiteY3" fmla="*/ 176076 h 1436418"/>
              <a:gd name="connsiteX4" fmla="*/ 1549594 w 1572591"/>
              <a:gd name="connsiteY4" fmla="*/ 22513 h 1436418"/>
              <a:gd name="connsiteX5" fmla="*/ 1362490 w 1572591"/>
              <a:gd name="connsiteY5" fmla="*/ 725086 h 1436418"/>
              <a:gd name="connsiteX6" fmla="*/ 1542614 w 1572591"/>
              <a:gd name="connsiteY6" fmla="*/ 1376662 h 1436418"/>
              <a:gd name="connsiteX7" fmla="*/ 1110371 w 1572591"/>
              <a:gd name="connsiteY7" fmla="*/ 1251901 h 1436418"/>
              <a:gd name="connsiteX8" fmla="*/ 498205 w 1572591"/>
              <a:gd name="connsiteY8" fmla="*/ 890120 h 1436418"/>
              <a:gd name="connsiteX9" fmla="*/ 684055 w 1572591"/>
              <a:gd name="connsiteY9" fmla="*/ 1271960 h 1436418"/>
              <a:gd name="connsiteX10" fmla="*/ 0 w 1572591"/>
              <a:gd name="connsiteY10" fmla="*/ 929933 h 1436418"/>
              <a:gd name="connsiteX11" fmla="*/ 8014 w 1572591"/>
              <a:gd name="connsiteY11" fmla="*/ 393552 h 1436418"/>
              <a:gd name="connsiteX0" fmla="*/ 8014 w 1572591"/>
              <a:gd name="connsiteY0" fmla="*/ 393552 h 1436418"/>
              <a:gd name="connsiteX1" fmla="*/ 568495 w 1572591"/>
              <a:gd name="connsiteY1" fmla="*/ 68232 h 1436418"/>
              <a:gd name="connsiteX2" fmla="*/ 558413 w 1572591"/>
              <a:gd name="connsiteY2" fmla="*/ 441322 h 1436418"/>
              <a:gd name="connsiteX3" fmla="*/ 1193606 w 1572591"/>
              <a:gd name="connsiteY3" fmla="*/ 176076 h 1436418"/>
              <a:gd name="connsiteX4" fmla="*/ 1549594 w 1572591"/>
              <a:gd name="connsiteY4" fmla="*/ 22513 h 1436418"/>
              <a:gd name="connsiteX5" fmla="*/ 1362490 w 1572591"/>
              <a:gd name="connsiteY5" fmla="*/ 725086 h 1436418"/>
              <a:gd name="connsiteX6" fmla="*/ 1504861 w 1572591"/>
              <a:gd name="connsiteY6" fmla="*/ 1014640 h 1436418"/>
              <a:gd name="connsiteX7" fmla="*/ 1542614 w 1572591"/>
              <a:gd name="connsiteY7" fmla="*/ 1376662 h 1436418"/>
              <a:gd name="connsiteX8" fmla="*/ 1110371 w 1572591"/>
              <a:gd name="connsiteY8" fmla="*/ 1251901 h 1436418"/>
              <a:gd name="connsiteX9" fmla="*/ 498205 w 1572591"/>
              <a:gd name="connsiteY9" fmla="*/ 890120 h 1436418"/>
              <a:gd name="connsiteX10" fmla="*/ 684055 w 1572591"/>
              <a:gd name="connsiteY10" fmla="*/ 1271960 h 1436418"/>
              <a:gd name="connsiteX11" fmla="*/ 0 w 1572591"/>
              <a:gd name="connsiteY11" fmla="*/ 929933 h 1436418"/>
              <a:gd name="connsiteX12" fmla="*/ 8014 w 1572591"/>
              <a:gd name="connsiteY12" fmla="*/ 393552 h 1436418"/>
              <a:gd name="connsiteX0" fmla="*/ 8014 w 1572591"/>
              <a:gd name="connsiteY0" fmla="*/ 393552 h 1436418"/>
              <a:gd name="connsiteX1" fmla="*/ 568495 w 1572591"/>
              <a:gd name="connsiteY1" fmla="*/ 68232 h 1436418"/>
              <a:gd name="connsiteX2" fmla="*/ 558413 w 1572591"/>
              <a:gd name="connsiteY2" fmla="*/ 441322 h 1436418"/>
              <a:gd name="connsiteX3" fmla="*/ 1193606 w 1572591"/>
              <a:gd name="connsiteY3" fmla="*/ 176076 h 1436418"/>
              <a:gd name="connsiteX4" fmla="*/ 1549594 w 1572591"/>
              <a:gd name="connsiteY4" fmla="*/ 22513 h 1436418"/>
              <a:gd name="connsiteX5" fmla="*/ 1362490 w 1572591"/>
              <a:gd name="connsiteY5" fmla="*/ 725086 h 1436418"/>
              <a:gd name="connsiteX6" fmla="*/ 1504861 w 1572591"/>
              <a:gd name="connsiteY6" fmla="*/ 1014640 h 1436418"/>
              <a:gd name="connsiteX7" fmla="*/ 1542614 w 1572591"/>
              <a:gd name="connsiteY7" fmla="*/ 1376662 h 1436418"/>
              <a:gd name="connsiteX8" fmla="*/ 1110371 w 1572591"/>
              <a:gd name="connsiteY8" fmla="*/ 1251901 h 1436418"/>
              <a:gd name="connsiteX9" fmla="*/ 498205 w 1572591"/>
              <a:gd name="connsiteY9" fmla="*/ 890120 h 1436418"/>
              <a:gd name="connsiteX10" fmla="*/ 684055 w 1572591"/>
              <a:gd name="connsiteY10" fmla="*/ 1271960 h 1436418"/>
              <a:gd name="connsiteX11" fmla="*/ 0 w 1572591"/>
              <a:gd name="connsiteY11" fmla="*/ 929933 h 1436418"/>
              <a:gd name="connsiteX12" fmla="*/ 8014 w 1572591"/>
              <a:gd name="connsiteY12" fmla="*/ 393552 h 1436418"/>
              <a:gd name="connsiteX0" fmla="*/ 8014 w 1579661"/>
              <a:gd name="connsiteY0" fmla="*/ 393552 h 1436418"/>
              <a:gd name="connsiteX1" fmla="*/ 568495 w 1579661"/>
              <a:gd name="connsiteY1" fmla="*/ 68232 h 1436418"/>
              <a:gd name="connsiteX2" fmla="*/ 558413 w 1579661"/>
              <a:gd name="connsiteY2" fmla="*/ 441322 h 1436418"/>
              <a:gd name="connsiteX3" fmla="*/ 1193606 w 1579661"/>
              <a:gd name="connsiteY3" fmla="*/ 176076 h 1436418"/>
              <a:gd name="connsiteX4" fmla="*/ 1549594 w 1579661"/>
              <a:gd name="connsiteY4" fmla="*/ 22513 h 1436418"/>
              <a:gd name="connsiteX5" fmla="*/ 1538728 w 1579661"/>
              <a:gd name="connsiteY5" fmla="*/ 431381 h 1436418"/>
              <a:gd name="connsiteX6" fmla="*/ 1362490 w 1579661"/>
              <a:gd name="connsiteY6" fmla="*/ 725086 h 1436418"/>
              <a:gd name="connsiteX7" fmla="*/ 1504861 w 1579661"/>
              <a:gd name="connsiteY7" fmla="*/ 1014640 h 1436418"/>
              <a:gd name="connsiteX8" fmla="*/ 1542614 w 1579661"/>
              <a:gd name="connsiteY8" fmla="*/ 1376662 h 1436418"/>
              <a:gd name="connsiteX9" fmla="*/ 1110371 w 1579661"/>
              <a:gd name="connsiteY9" fmla="*/ 1251901 h 1436418"/>
              <a:gd name="connsiteX10" fmla="*/ 498205 w 1579661"/>
              <a:gd name="connsiteY10" fmla="*/ 890120 h 1436418"/>
              <a:gd name="connsiteX11" fmla="*/ 684055 w 1579661"/>
              <a:gd name="connsiteY11" fmla="*/ 1271960 h 1436418"/>
              <a:gd name="connsiteX12" fmla="*/ 0 w 1579661"/>
              <a:gd name="connsiteY12" fmla="*/ 929933 h 1436418"/>
              <a:gd name="connsiteX13" fmla="*/ 8014 w 1579661"/>
              <a:gd name="connsiteY13" fmla="*/ 393552 h 1436418"/>
              <a:gd name="connsiteX0" fmla="*/ 8014 w 1579661"/>
              <a:gd name="connsiteY0" fmla="*/ 393552 h 1436418"/>
              <a:gd name="connsiteX1" fmla="*/ 568495 w 1579661"/>
              <a:gd name="connsiteY1" fmla="*/ 68232 h 1436418"/>
              <a:gd name="connsiteX2" fmla="*/ 558413 w 1579661"/>
              <a:gd name="connsiteY2" fmla="*/ 441322 h 1436418"/>
              <a:gd name="connsiteX3" fmla="*/ 1193606 w 1579661"/>
              <a:gd name="connsiteY3" fmla="*/ 176076 h 1436418"/>
              <a:gd name="connsiteX4" fmla="*/ 1549594 w 1579661"/>
              <a:gd name="connsiteY4" fmla="*/ 22513 h 1436418"/>
              <a:gd name="connsiteX5" fmla="*/ 1538728 w 1579661"/>
              <a:gd name="connsiteY5" fmla="*/ 431381 h 1436418"/>
              <a:gd name="connsiteX6" fmla="*/ 1362490 w 1579661"/>
              <a:gd name="connsiteY6" fmla="*/ 725086 h 1436418"/>
              <a:gd name="connsiteX7" fmla="*/ 1504861 w 1579661"/>
              <a:gd name="connsiteY7" fmla="*/ 1014640 h 1436418"/>
              <a:gd name="connsiteX8" fmla="*/ 1542614 w 1579661"/>
              <a:gd name="connsiteY8" fmla="*/ 1376662 h 1436418"/>
              <a:gd name="connsiteX9" fmla="*/ 1110371 w 1579661"/>
              <a:gd name="connsiteY9" fmla="*/ 1251901 h 1436418"/>
              <a:gd name="connsiteX10" fmla="*/ 498205 w 1579661"/>
              <a:gd name="connsiteY10" fmla="*/ 890120 h 1436418"/>
              <a:gd name="connsiteX11" fmla="*/ 684055 w 1579661"/>
              <a:gd name="connsiteY11" fmla="*/ 1271960 h 1436418"/>
              <a:gd name="connsiteX12" fmla="*/ 0 w 1579661"/>
              <a:gd name="connsiteY12" fmla="*/ 929933 h 1436418"/>
              <a:gd name="connsiteX13" fmla="*/ 8014 w 1579661"/>
              <a:gd name="connsiteY13" fmla="*/ 393552 h 1436418"/>
              <a:gd name="connsiteX0" fmla="*/ 8014 w 1629575"/>
              <a:gd name="connsiteY0" fmla="*/ 393552 h 1436418"/>
              <a:gd name="connsiteX1" fmla="*/ 568495 w 1629575"/>
              <a:gd name="connsiteY1" fmla="*/ 68232 h 1436418"/>
              <a:gd name="connsiteX2" fmla="*/ 558413 w 1629575"/>
              <a:gd name="connsiteY2" fmla="*/ 441322 h 1436418"/>
              <a:gd name="connsiteX3" fmla="*/ 1193606 w 1629575"/>
              <a:gd name="connsiteY3" fmla="*/ 176076 h 1436418"/>
              <a:gd name="connsiteX4" fmla="*/ 1549594 w 1629575"/>
              <a:gd name="connsiteY4" fmla="*/ 22513 h 1436418"/>
              <a:gd name="connsiteX5" fmla="*/ 1538728 w 1629575"/>
              <a:gd name="connsiteY5" fmla="*/ 431381 h 1436418"/>
              <a:gd name="connsiteX6" fmla="*/ 1362490 w 1629575"/>
              <a:gd name="connsiteY6" fmla="*/ 725086 h 1436418"/>
              <a:gd name="connsiteX7" fmla="*/ 1504861 w 1629575"/>
              <a:gd name="connsiteY7" fmla="*/ 1014640 h 1436418"/>
              <a:gd name="connsiteX8" fmla="*/ 1542614 w 1629575"/>
              <a:gd name="connsiteY8" fmla="*/ 1376662 h 1436418"/>
              <a:gd name="connsiteX9" fmla="*/ 1110371 w 1629575"/>
              <a:gd name="connsiteY9" fmla="*/ 1251901 h 1436418"/>
              <a:gd name="connsiteX10" fmla="*/ 498205 w 1629575"/>
              <a:gd name="connsiteY10" fmla="*/ 890120 h 1436418"/>
              <a:gd name="connsiteX11" fmla="*/ 684055 w 1629575"/>
              <a:gd name="connsiteY11" fmla="*/ 1271960 h 1436418"/>
              <a:gd name="connsiteX12" fmla="*/ 0 w 1629575"/>
              <a:gd name="connsiteY12" fmla="*/ 929933 h 1436418"/>
              <a:gd name="connsiteX13" fmla="*/ 8014 w 1629575"/>
              <a:gd name="connsiteY13" fmla="*/ 393552 h 1436418"/>
              <a:gd name="connsiteX0" fmla="*/ 8014 w 1629575"/>
              <a:gd name="connsiteY0" fmla="*/ 393552 h 1436418"/>
              <a:gd name="connsiteX1" fmla="*/ 568495 w 1629575"/>
              <a:gd name="connsiteY1" fmla="*/ 68232 h 1436418"/>
              <a:gd name="connsiteX2" fmla="*/ 558413 w 1629575"/>
              <a:gd name="connsiteY2" fmla="*/ 441322 h 1436418"/>
              <a:gd name="connsiteX3" fmla="*/ 1193606 w 1629575"/>
              <a:gd name="connsiteY3" fmla="*/ 176076 h 1436418"/>
              <a:gd name="connsiteX4" fmla="*/ 1549594 w 1629575"/>
              <a:gd name="connsiteY4" fmla="*/ 22513 h 1436418"/>
              <a:gd name="connsiteX5" fmla="*/ 1538728 w 1629575"/>
              <a:gd name="connsiteY5" fmla="*/ 431381 h 1436418"/>
              <a:gd name="connsiteX6" fmla="*/ 1362490 w 1629575"/>
              <a:gd name="connsiteY6" fmla="*/ 725086 h 1436418"/>
              <a:gd name="connsiteX7" fmla="*/ 1504861 w 1629575"/>
              <a:gd name="connsiteY7" fmla="*/ 1014640 h 1436418"/>
              <a:gd name="connsiteX8" fmla="*/ 1542614 w 1629575"/>
              <a:gd name="connsiteY8" fmla="*/ 1376662 h 1436418"/>
              <a:gd name="connsiteX9" fmla="*/ 1110371 w 1629575"/>
              <a:gd name="connsiteY9" fmla="*/ 1251901 h 1436418"/>
              <a:gd name="connsiteX10" fmla="*/ 498205 w 1629575"/>
              <a:gd name="connsiteY10" fmla="*/ 890120 h 1436418"/>
              <a:gd name="connsiteX11" fmla="*/ 684055 w 1629575"/>
              <a:gd name="connsiteY11" fmla="*/ 1271960 h 1436418"/>
              <a:gd name="connsiteX12" fmla="*/ 0 w 1629575"/>
              <a:gd name="connsiteY12" fmla="*/ 929933 h 1436418"/>
              <a:gd name="connsiteX13" fmla="*/ 8014 w 1629575"/>
              <a:gd name="connsiteY13" fmla="*/ 393552 h 1436418"/>
              <a:gd name="connsiteX0" fmla="*/ 8014 w 1629575"/>
              <a:gd name="connsiteY0" fmla="*/ 393552 h 1436418"/>
              <a:gd name="connsiteX1" fmla="*/ 568495 w 1629575"/>
              <a:gd name="connsiteY1" fmla="*/ 68232 h 1436418"/>
              <a:gd name="connsiteX2" fmla="*/ 558413 w 1629575"/>
              <a:gd name="connsiteY2" fmla="*/ 441322 h 1436418"/>
              <a:gd name="connsiteX3" fmla="*/ 1193606 w 1629575"/>
              <a:gd name="connsiteY3" fmla="*/ 176076 h 1436418"/>
              <a:gd name="connsiteX4" fmla="*/ 1549594 w 1629575"/>
              <a:gd name="connsiteY4" fmla="*/ 22513 h 1436418"/>
              <a:gd name="connsiteX5" fmla="*/ 1538728 w 1629575"/>
              <a:gd name="connsiteY5" fmla="*/ 431381 h 1436418"/>
              <a:gd name="connsiteX6" fmla="*/ 1362490 w 1629575"/>
              <a:gd name="connsiteY6" fmla="*/ 725086 h 1436418"/>
              <a:gd name="connsiteX7" fmla="*/ 1504861 w 1629575"/>
              <a:gd name="connsiteY7" fmla="*/ 1014640 h 1436418"/>
              <a:gd name="connsiteX8" fmla="*/ 1542614 w 1629575"/>
              <a:gd name="connsiteY8" fmla="*/ 1376662 h 1436418"/>
              <a:gd name="connsiteX9" fmla="*/ 1110371 w 1629575"/>
              <a:gd name="connsiteY9" fmla="*/ 1251901 h 1436418"/>
              <a:gd name="connsiteX10" fmla="*/ 498205 w 1629575"/>
              <a:gd name="connsiteY10" fmla="*/ 890120 h 1436418"/>
              <a:gd name="connsiteX11" fmla="*/ 684055 w 1629575"/>
              <a:gd name="connsiteY11" fmla="*/ 1271960 h 1436418"/>
              <a:gd name="connsiteX12" fmla="*/ 0 w 1629575"/>
              <a:gd name="connsiteY12" fmla="*/ 929933 h 1436418"/>
              <a:gd name="connsiteX13" fmla="*/ 8014 w 1629575"/>
              <a:gd name="connsiteY13" fmla="*/ 393552 h 1436418"/>
              <a:gd name="connsiteX0" fmla="*/ 8014 w 1629575"/>
              <a:gd name="connsiteY0" fmla="*/ 393552 h 1436418"/>
              <a:gd name="connsiteX1" fmla="*/ 568495 w 1629575"/>
              <a:gd name="connsiteY1" fmla="*/ 68232 h 1436418"/>
              <a:gd name="connsiteX2" fmla="*/ 558413 w 1629575"/>
              <a:gd name="connsiteY2" fmla="*/ 441322 h 1436418"/>
              <a:gd name="connsiteX3" fmla="*/ 1193606 w 1629575"/>
              <a:gd name="connsiteY3" fmla="*/ 176076 h 1436418"/>
              <a:gd name="connsiteX4" fmla="*/ 1549594 w 1629575"/>
              <a:gd name="connsiteY4" fmla="*/ 22513 h 1436418"/>
              <a:gd name="connsiteX5" fmla="*/ 1538728 w 1629575"/>
              <a:gd name="connsiteY5" fmla="*/ 431381 h 1436418"/>
              <a:gd name="connsiteX6" fmla="*/ 1362490 w 1629575"/>
              <a:gd name="connsiteY6" fmla="*/ 725086 h 1436418"/>
              <a:gd name="connsiteX7" fmla="*/ 1504861 w 1629575"/>
              <a:gd name="connsiteY7" fmla="*/ 1014640 h 1436418"/>
              <a:gd name="connsiteX8" fmla="*/ 1542614 w 1629575"/>
              <a:gd name="connsiteY8" fmla="*/ 1376662 h 1436418"/>
              <a:gd name="connsiteX9" fmla="*/ 1110371 w 1629575"/>
              <a:gd name="connsiteY9" fmla="*/ 1251901 h 1436418"/>
              <a:gd name="connsiteX10" fmla="*/ 498205 w 1629575"/>
              <a:gd name="connsiteY10" fmla="*/ 890120 h 1436418"/>
              <a:gd name="connsiteX11" fmla="*/ 684055 w 1629575"/>
              <a:gd name="connsiteY11" fmla="*/ 1271960 h 1436418"/>
              <a:gd name="connsiteX12" fmla="*/ 0 w 1629575"/>
              <a:gd name="connsiteY12" fmla="*/ 929933 h 1436418"/>
              <a:gd name="connsiteX13" fmla="*/ 8014 w 1629575"/>
              <a:gd name="connsiteY13" fmla="*/ 393552 h 1436418"/>
              <a:gd name="connsiteX0" fmla="*/ 8014 w 1629575"/>
              <a:gd name="connsiteY0" fmla="*/ 393552 h 1436418"/>
              <a:gd name="connsiteX1" fmla="*/ 568495 w 1629575"/>
              <a:gd name="connsiteY1" fmla="*/ 68232 h 1436418"/>
              <a:gd name="connsiteX2" fmla="*/ 558413 w 1629575"/>
              <a:gd name="connsiteY2" fmla="*/ 441322 h 1436418"/>
              <a:gd name="connsiteX3" fmla="*/ 1193606 w 1629575"/>
              <a:gd name="connsiteY3" fmla="*/ 176076 h 1436418"/>
              <a:gd name="connsiteX4" fmla="*/ 1549594 w 1629575"/>
              <a:gd name="connsiteY4" fmla="*/ 22513 h 1436418"/>
              <a:gd name="connsiteX5" fmla="*/ 1538728 w 1629575"/>
              <a:gd name="connsiteY5" fmla="*/ 431381 h 1436418"/>
              <a:gd name="connsiteX6" fmla="*/ 1362490 w 1629575"/>
              <a:gd name="connsiteY6" fmla="*/ 725086 h 1436418"/>
              <a:gd name="connsiteX7" fmla="*/ 1504861 w 1629575"/>
              <a:gd name="connsiteY7" fmla="*/ 1014640 h 1436418"/>
              <a:gd name="connsiteX8" fmla="*/ 1542614 w 1629575"/>
              <a:gd name="connsiteY8" fmla="*/ 1376662 h 1436418"/>
              <a:gd name="connsiteX9" fmla="*/ 1110371 w 1629575"/>
              <a:gd name="connsiteY9" fmla="*/ 1251901 h 1436418"/>
              <a:gd name="connsiteX10" fmla="*/ 498205 w 1629575"/>
              <a:gd name="connsiteY10" fmla="*/ 890120 h 1436418"/>
              <a:gd name="connsiteX11" fmla="*/ 684055 w 1629575"/>
              <a:gd name="connsiteY11" fmla="*/ 1271960 h 1436418"/>
              <a:gd name="connsiteX12" fmla="*/ 0 w 1629575"/>
              <a:gd name="connsiteY12" fmla="*/ 929933 h 1436418"/>
              <a:gd name="connsiteX13" fmla="*/ 8014 w 1629575"/>
              <a:gd name="connsiteY13" fmla="*/ 393552 h 1436418"/>
              <a:gd name="connsiteX0" fmla="*/ 8014 w 1629575"/>
              <a:gd name="connsiteY0" fmla="*/ 393552 h 1436418"/>
              <a:gd name="connsiteX1" fmla="*/ 568495 w 1629575"/>
              <a:gd name="connsiteY1" fmla="*/ 68232 h 1436418"/>
              <a:gd name="connsiteX2" fmla="*/ 558413 w 1629575"/>
              <a:gd name="connsiteY2" fmla="*/ 441322 h 1436418"/>
              <a:gd name="connsiteX3" fmla="*/ 1193606 w 1629575"/>
              <a:gd name="connsiteY3" fmla="*/ 176076 h 1436418"/>
              <a:gd name="connsiteX4" fmla="*/ 1549594 w 1629575"/>
              <a:gd name="connsiteY4" fmla="*/ 22513 h 1436418"/>
              <a:gd name="connsiteX5" fmla="*/ 1538728 w 1629575"/>
              <a:gd name="connsiteY5" fmla="*/ 431381 h 1436418"/>
              <a:gd name="connsiteX6" fmla="*/ 1362490 w 1629575"/>
              <a:gd name="connsiteY6" fmla="*/ 725086 h 1436418"/>
              <a:gd name="connsiteX7" fmla="*/ 1504861 w 1629575"/>
              <a:gd name="connsiteY7" fmla="*/ 1014640 h 1436418"/>
              <a:gd name="connsiteX8" fmla="*/ 1542614 w 1629575"/>
              <a:gd name="connsiteY8" fmla="*/ 1376662 h 1436418"/>
              <a:gd name="connsiteX9" fmla="*/ 1110371 w 1629575"/>
              <a:gd name="connsiteY9" fmla="*/ 1251901 h 1436418"/>
              <a:gd name="connsiteX10" fmla="*/ 498205 w 1629575"/>
              <a:gd name="connsiteY10" fmla="*/ 890120 h 1436418"/>
              <a:gd name="connsiteX11" fmla="*/ 684055 w 1629575"/>
              <a:gd name="connsiteY11" fmla="*/ 1271960 h 1436418"/>
              <a:gd name="connsiteX12" fmla="*/ 0 w 1629575"/>
              <a:gd name="connsiteY12" fmla="*/ 929933 h 1436418"/>
              <a:gd name="connsiteX13" fmla="*/ 8014 w 1629575"/>
              <a:gd name="connsiteY13" fmla="*/ 393552 h 1436418"/>
              <a:gd name="connsiteX0" fmla="*/ 8014 w 1629575"/>
              <a:gd name="connsiteY0" fmla="*/ 393552 h 1436418"/>
              <a:gd name="connsiteX1" fmla="*/ 568495 w 1629575"/>
              <a:gd name="connsiteY1" fmla="*/ 68232 h 1436418"/>
              <a:gd name="connsiteX2" fmla="*/ 558413 w 1629575"/>
              <a:gd name="connsiteY2" fmla="*/ 441322 h 1436418"/>
              <a:gd name="connsiteX3" fmla="*/ 1193606 w 1629575"/>
              <a:gd name="connsiteY3" fmla="*/ 176076 h 1436418"/>
              <a:gd name="connsiteX4" fmla="*/ 1549594 w 1629575"/>
              <a:gd name="connsiteY4" fmla="*/ 22513 h 1436418"/>
              <a:gd name="connsiteX5" fmla="*/ 1538728 w 1629575"/>
              <a:gd name="connsiteY5" fmla="*/ 431381 h 1436418"/>
              <a:gd name="connsiteX6" fmla="*/ 1362490 w 1629575"/>
              <a:gd name="connsiteY6" fmla="*/ 725086 h 1436418"/>
              <a:gd name="connsiteX7" fmla="*/ 1504861 w 1629575"/>
              <a:gd name="connsiteY7" fmla="*/ 1014640 h 1436418"/>
              <a:gd name="connsiteX8" fmla="*/ 1542614 w 1629575"/>
              <a:gd name="connsiteY8" fmla="*/ 1376662 h 1436418"/>
              <a:gd name="connsiteX9" fmla="*/ 1110371 w 1629575"/>
              <a:gd name="connsiteY9" fmla="*/ 1251901 h 1436418"/>
              <a:gd name="connsiteX10" fmla="*/ 498205 w 1629575"/>
              <a:gd name="connsiteY10" fmla="*/ 890120 h 1436418"/>
              <a:gd name="connsiteX11" fmla="*/ 684055 w 1629575"/>
              <a:gd name="connsiteY11" fmla="*/ 1271960 h 1436418"/>
              <a:gd name="connsiteX12" fmla="*/ 0 w 1629575"/>
              <a:gd name="connsiteY12" fmla="*/ 929933 h 1436418"/>
              <a:gd name="connsiteX13" fmla="*/ 8014 w 1629575"/>
              <a:gd name="connsiteY13" fmla="*/ 393552 h 1436418"/>
              <a:gd name="connsiteX0" fmla="*/ 8014 w 1629575"/>
              <a:gd name="connsiteY0" fmla="*/ 393552 h 1409973"/>
              <a:gd name="connsiteX1" fmla="*/ 568495 w 1629575"/>
              <a:gd name="connsiteY1" fmla="*/ 68232 h 1409973"/>
              <a:gd name="connsiteX2" fmla="*/ 558413 w 1629575"/>
              <a:gd name="connsiteY2" fmla="*/ 441322 h 1409973"/>
              <a:gd name="connsiteX3" fmla="*/ 1193606 w 1629575"/>
              <a:gd name="connsiteY3" fmla="*/ 176076 h 1409973"/>
              <a:gd name="connsiteX4" fmla="*/ 1549594 w 1629575"/>
              <a:gd name="connsiteY4" fmla="*/ 22513 h 1409973"/>
              <a:gd name="connsiteX5" fmla="*/ 1538728 w 1629575"/>
              <a:gd name="connsiteY5" fmla="*/ 431381 h 1409973"/>
              <a:gd name="connsiteX6" fmla="*/ 1362490 w 1629575"/>
              <a:gd name="connsiteY6" fmla="*/ 725086 h 1409973"/>
              <a:gd name="connsiteX7" fmla="*/ 1504861 w 1629575"/>
              <a:gd name="connsiteY7" fmla="*/ 1014640 h 1409973"/>
              <a:gd name="connsiteX8" fmla="*/ 1542614 w 1629575"/>
              <a:gd name="connsiteY8" fmla="*/ 1376662 h 1409973"/>
              <a:gd name="connsiteX9" fmla="*/ 1110371 w 1629575"/>
              <a:gd name="connsiteY9" fmla="*/ 1251901 h 1409973"/>
              <a:gd name="connsiteX10" fmla="*/ 498205 w 1629575"/>
              <a:gd name="connsiteY10" fmla="*/ 890120 h 1409973"/>
              <a:gd name="connsiteX11" fmla="*/ 684055 w 1629575"/>
              <a:gd name="connsiteY11" fmla="*/ 1271960 h 1409973"/>
              <a:gd name="connsiteX12" fmla="*/ 0 w 1629575"/>
              <a:gd name="connsiteY12" fmla="*/ 929933 h 1409973"/>
              <a:gd name="connsiteX13" fmla="*/ 8014 w 1629575"/>
              <a:gd name="connsiteY13" fmla="*/ 393552 h 1409973"/>
              <a:gd name="connsiteX0" fmla="*/ 8014 w 1629575"/>
              <a:gd name="connsiteY0" fmla="*/ 393552 h 1409973"/>
              <a:gd name="connsiteX1" fmla="*/ 568495 w 1629575"/>
              <a:gd name="connsiteY1" fmla="*/ 68232 h 1409973"/>
              <a:gd name="connsiteX2" fmla="*/ 558413 w 1629575"/>
              <a:gd name="connsiteY2" fmla="*/ 441322 h 1409973"/>
              <a:gd name="connsiteX3" fmla="*/ 1193606 w 1629575"/>
              <a:gd name="connsiteY3" fmla="*/ 176076 h 1409973"/>
              <a:gd name="connsiteX4" fmla="*/ 1549594 w 1629575"/>
              <a:gd name="connsiteY4" fmla="*/ 22513 h 1409973"/>
              <a:gd name="connsiteX5" fmla="*/ 1538728 w 1629575"/>
              <a:gd name="connsiteY5" fmla="*/ 431381 h 1409973"/>
              <a:gd name="connsiteX6" fmla="*/ 1362490 w 1629575"/>
              <a:gd name="connsiteY6" fmla="*/ 725086 h 1409973"/>
              <a:gd name="connsiteX7" fmla="*/ 1504861 w 1629575"/>
              <a:gd name="connsiteY7" fmla="*/ 1014640 h 1409973"/>
              <a:gd name="connsiteX8" fmla="*/ 1542614 w 1629575"/>
              <a:gd name="connsiteY8" fmla="*/ 1376662 h 1409973"/>
              <a:gd name="connsiteX9" fmla="*/ 1110371 w 1629575"/>
              <a:gd name="connsiteY9" fmla="*/ 1251901 h 1409973"/>
              <a:gd name="connsiteX10" fmla="*/ 498205 w 1629575"/>
              <a:gd name="connsiteY10" fmla="*/ 890120 h 1409973"/>
              <a:gd name="connsiteX11" fmla="*/ 684055 w 1629575"/>
              <a:gd name="connsiteY11" fmla="*/ 1271960 h 1409973"/>
              <a:gd name="connsiteX12" fmla="*/ 0 w 1629575"/>
              <a:gd name="connsiteY12" fmla="*/ 929933 h 1409973"/>
              <a:gd name="connsiteX13" fmla="*/ 8014 w 1629575"/>
              <a:gd name="connsiteY13" fmla="*/ 393552 h 1409973"/>
              <a:gd name="connsiteX0" fmla="*/ 8014 w 1629575"/>
              <a:gd name="connsiteY0" fmla="*/ 393552 h 1409973"/>
              <a:gd name="connsiteX1" fmla="*/ 568495 w 1629575"/>
              <a:gd name="connsiteY1" fmla="*/ 68232 h 1409973"/>
              <a:gd name="connsiteX2" fmla="*/ 558413 w 1629575"/>
              <a:gd name="connsiteY2" fmla="*/ 441322 h 1409973"/>
              <a:gd name="connsiteX3" fmla="*/ 1193606 w 1629575"/>
              <a:gd name="connsiteY3" fmla="*/ 176076 h 1409973"/>
              <a:gd name="connsiteX4" fmla="*/ 1549594 w 1629575"/>
              <a:gd name="connsiteY4" fmla="*/ 22513 h 1409973"/>
              <a:gd name="connsiteX5" fmla="*/ 1538728 w 1629575"/>
              <a:gd name="connsiteY5" fmla="*/ 431381 h 1409973"/>
              <a:gd name="connsiteX6" fmla="*/ 1362490 w 1629575"/>
              <a:gd name="connsiteY6" fmla="*/ 725086 h 1409973"/>
              <a:gd name="connsiteX7" fmla="*/ 1504861 w 1629575"/>
              <a:gd name="connsiteY7" fmla="*/ 1014640 h 1409973"/>
              <a:gd name="connsiteX8" fmla="*/ 1542614 w 1629575"/>
              <a:gd name="connsiteY8" fmla="*/ 1376662 h 1409973"/>
              <a:gd name="connsiteX9" fmla="*/ 1110371 w 1629575"/>
              <a:gd name="connsiteY9" fmla="*/ 1251901 h 1409973"/>
              <a:gd name="connsiteX10" fmla="*/ 498205 w 1629575"/>
              <a:gd name="connsiteY10" fmla="*/ 890120 h 1409973"/>
              <a:gd name="connsiteX11" fmla="*/ 684055 w 1629575"/>
              <a:gd name="connsiteY11" fmla="*/ 1271960 h 1409973"/>
              <a:gd name="connsiteX12" fmla="*/ 0 w 1629575"/>
              <a:gd name="connsiteY12" fmla="*/ 929933 h 1409973"/>
              <a:gd name="connsiteX13" fmla="*/ 8014 w 1629575"/>
              <a:gd name="connsiteY13" fmla="*/ 393552 h 1409973"/>
              <a:gd name="connsiteX0" fmla="*/ 8014 w 1629575"/>
              <a:gd name="connsiteY0" fmla="*/ 397315 h 1409973"/>
              <a:gd name="connsiteX1" fmla="*/ 568495 w 1629575"/>
              <a:gd name="connsiteY1" fmla="*/ 68232 h 1409973"/>
              <a:gd name="connsiteX2" fmla="*/ 558413 w 1629575"/>
              <a:gd name="connsiteY2" fmla="*/ 441322 h 1409973"/>
              <a:gd name="connsiteX3" fmla="*/ 1193606 w 1629575"/>
              <a:gd name="connsiteY3" fmla="*/ 176076 h 1409973"/>
              <a:gd name="connsiteX4" fmla="*/ 1549594 w 1629575"/>
              <a:gd name="connsiteY4" fmla="*/ 22513 h 1409973"/>
              <a:gd name="connsiteX5" fmla="*/ 1538728 w 1629575"/>
              <a:gd name="connsiteY5" fmla="*/ 431381 h 1409973"/>
              <a:gd name="connsiteX6" fmla="*/ 1362490 w 1629575"/>
              <a:gd name="connsiteY6" fmla="*/ 725086 h 1409973"/>
              <a:gd name="connsiteX7" fmla="*/ 1504861 w 1629575"/>
              <a:gd name="connsiteY7" fmla="*/ 1014640 h 1409973"/>
              <a:gd name="connsiteX8" fmla="*/ 1542614 w 1629575"/>
              <a:gd name="connsiteY8" fmla="*/ 1376662 h 1409973"/>
              <a:gd name="connsiteX9" fmla="*/ 1110371 w 1629575"/>
              <a:gd name="connsiteY9" fmla="*/ 1251901 h 1409973"/>
              <a:gd name="connsiteX10" fmla="*/ 498205 w 1629575"/>
              <a:gd name="connsiteY10" fmla="*/ 890120 h 1409973"/>
              <a:gd name="connsiteX11" fmla="*/ 684055 w 1629575"/>
              <a:gd name="connsiteY11" fmla="*/ 1271960 h 1409973"/>
              <a:gd name="connsiteX12" fmla="*/ 0 w 1629575"/>
              <a:gd name="connsiteY12" fmla="*/ 929933 h 1409973"/>
              <a:gd name="connsiteX13" fmla="*/ 8014 w 1629575"/>
              <a:gd name="connsiteY13" fmla="*/ 397315 h 1409973"/>
              <a:gd name="connsiteX0" fmla="*/ 0 w 1651665"/>
              <a:gd name="connsiteY0" fmla="*/ 393552 h 1409973"/>
              <a:gd name="connsiteX1" fmla="*/ 590585 w 1651665"/>
              <a:gd name="connsiteY1" fmla="*/ 68232 h 1409973"/>
              <a:gd name="connsiteX2" fmla="*/ 580503 w 1651665"/>
              <a:gd name="connsiteY2" fmla="*/ 441322 h 1409973"/>
              <a:gd name="connsiteX3" fmla="*/ 1215696 w 1651665"/>
              <a:gd name="connsiteY3" fmla="*/ 176076 h 1409973"/>
              <a:gd name="connsiteX4" fmla="*/ 1571684 w 1651665"/>
              <a:gd name="connsiteY4" fmla="*/ 22513 h 1409973"/>
              <a:gd name="connsiteX5" fmla="*/ 1560818 w 1651665"/>
              <a:gd name="connsiteY5" fmla="*/ 431381 h 1409973"/>
              <a:gd name="connsiteX6" fmla="*/ 1384580 w 1651665"/>
              <a:gd name="connsiteY6" fmla="*/ 725086 h 1409973"/>
              <a:gd name="connsiteX7" fmla="*/ 1526951 w 1651665"/>
              <a:gd name="connsiteY7" fmla="*/ 1014640 h 1409973"/>
              <a:gd name="connsiteX8" fmla="*/ 1564704 w 1651665"/>
              <a:gd name="connsiteY8" fmla="*/ 1376662 h 1409973"/>
              <a:gd name="connsiteX9" fmla="*/ 1132461 w 1651665"/>
              <a:gd name="connsiteY9" fmla="*/ 1251901 h 1409973"/>
              <a:gd name="connsiteX10" fmla="*/ 520295 w 1651665"/>
              <a:gd name="connsiteY10" fmla="*/ 890120 h 1409973"/>
              <a:gd name="connsiteX11" fmla="*/ 706145 w 1651665"/>
              <a:gd name="connsiteY11" fmla="*/ 1271960 h 1409973"/>
              <a:gd name="connsiteX12" fmla="*/ 22090 w 1651665"/>
              <a:gd name="connsiteY12" fmla="*/ 929933 h 1409973"/>
              <a:gd name="connsiteX13" fmla="*/ 0 w 1651665"/>
              <a:gd name="connsiteY13" fmla="*/ 393552 h 1409973"/>
              <a:gd name="connsiteX0" fmla="*/ 0 w 1636613"/>
              <a:gd name="connsiteY0" fmla="*/ 423656 h 1409973"/>
              <a:gd name="connsiteX1" fmla="*/ 575533 w 1636613"/>
              <a:gd name="connsiteY1" fmla="*/ 68232 h 1409973"/>
              <a:gd name="connsiteX2" fmla="*/ 565451 w 1636613"/>
              <a:gd name="connsiteY2" fmla="*/ 441322 h 1409973"/>
              <a:gd name="connsiteX3" fmla="*/ 1200644 w 1636613"/>
              <a:gd name="connsiteY3" fmla="*/ 176076 h 1409973"/>
              <a:gd name="connsiteX4" fmla="*/ 1556632 w 1636613"/>
              <a:gd name="connsiteY4" fmla="*/ 22513 h 1409973"/>
              <a:gd name="connsiteX5" fmla="*/ 1545766 w 1636613"/>
              <a:gd name="connsiteY5" fmla="*/ 431381 h 1409973"/>
              <a:gd name="connsiteX6" fmla="*/ 1369528 w 1636613"/>
              <a:gd name="connsiteY6" fmla="*/ 725086 h 1409973"/>
              <a:gd name="connsiteX7" fmla="*/ 1511899 w 1636613"/>
              <a:gd name="connsiteY7" fmla="*/ 1014640 h 1409973"/>
              <a:gd name="connsiteX8" fmla="*/ 1549652 w 1636613"/>
              <a:gd name="connsiteY8" fmla="*/ 1376662 h 1409973"/>
              <a:gd name="connsiteX9" fmla="*/ 1117409 w 1636613"/>
              <a:gd name="connsiteY9" fmla="*/ 1251901 h 1409973"/>
              <a:gd name="connsiteX10" fmla="*/ 505243 w 1636613"/>
              <a:gd name="connsiteY10" fmla="*/ 890120 h 1409973"/>
              <a:gd name="connsiteX11" fmla="*/ 691093 w 1636613"/>
              <a:gd name="connsiteY11" fmla="*/ 1271960 h 1409973"/>
              <a:gd name="connsiteX12" fmla="*/ 7038 w 1636613"/>
              <a:gd name="connsiteY12" fmla="*/ 929933 h 1409973"/>
              <a:gd name="connsiteX13" fmla="*/ 0 w 1636613"/>
              <a:gd name="connsiteY13" fmla="*/ 423656 h 1409973"/>
              <a:gd name="connsiteX0" fmla="*/ 0 w 1636613"/>
              <a:gd name="connsiteY0" fmla="*/ 423656 h 1409973"/>
              <a:gd name="connsiteX1" fmla="*/ 575533 w 1636613"/>
              <a:gd name="connsiteY1" fmla="*/ 68232 h 1409973"/>
              <a:gd name="connsiteX2" fmla="*/ 565451 w 1636613"/>
              <a:gd name="connsiteY2" fmla="*/ 441322 h 1409973"/>
              <a:gd name="connsiteX3" fmla="*/ 1200644 w 1636613"/>
              <a:gd name="connsiteY3" fmla="*/ 176076 h 1409973"/>
              <a:gd name="connsiteX4" fmla="*/ 1556632 w 1636613"/>
              <a:gd name="connsiteY4" fmla="*/ 22513 h 1409973"/>
              <a:gd name="connsiteX5" fmla="*/ 1545766 w 1636613"/>
              <a:gd name="connsiteY5" fmla="*/ 431381 h 1409973"/>
              <a:gd name="connsiteX6" fmla="*/ 1369528 w 1636613"/>
              <a:gd name="connsiteY6" fmla="*/ 725086 h 1409973"/>
              <a:gd name="connsiteX7" fmla="*/ 1511899 w 1636613"/>
              <a:gd name="connsiteY7" fmla="*/ 1014640 h 1409973"/>
              <a:gd name="connsiteX8" fmla="*/ 1549652 w 1636613"/>
              <a:gd name="connsiteY8" fmla="*/ 1376662 h 1409973"/>
              <a:gd name="connsiteX9" fmla="*/ 1117409 w 1636613"/>
              <a:gd name="connsiteY9" fmla="*/ 1251901 h 1409973"/>
              <a:gd name="connsiteX10" fmla="*/ 505243 w 1636613"/>
              <a:gd name="connsiteY10" fmla="*/ 890120 h 1409973"/>
              <a:gd name="connsiteX11" fmla="*/ 691093 w 1636613"/>
              <a:gd name="connsiteY11" fmla="*/ 1271960 h 1409973"/>
              <a:gd name="connsiteX12" fmla="*/ 7038 w 1636613"/>
              <a:gd name="connsiteY12" fmla="*/ 929933 h 1409973"/>
              <a:gd name="connsiteX13" fmla="*/ 0 w 1636613"/>
              <a:gd name="connsiteY13" fmla="*/ 423656 h 1409973"/>
              <a:gd name="connsiteX0" fmla="*/ 488 w 1637101"/>
              <a:gd name="connsiteY0" fmla="*/ 423656 h 1409973"/>
              <a:gd name="connsiteX1" fmla="*/ 576021 w 1637101"/>
              <a:gd name="connsiteY1" fmla="*/ 68232 h 1409973"/>
              <a:gd name="connsiteX2" fmla="*/ 565939 w 1637101"/>
              <a:gd name="connsiteY2" fmla="*/ 441322 h 1409973"/>
              <a:gd name="connsiteX3" fmla="*/ 1201132 w 1637101"/>
              <a:gd name="connsiteY3" fmla="*/ 176076 h 1409973"/>
              <a:gd name="connsiteX4" fmla="*/ 1557120 w 1637101"/>
              <a:gd name="connsiteY4" fmla="*/ 22513 h 1409973"/>
              <a:gd name="connsiteX5" fmla="*/ 1546254 w 1637101"/>
              <a:gd name="connsiteY5" fmla="*/ 431381 h 1409973"/>
              <a:gd name="connsiteX6" fmla="*/ 1370016 w 1637101"/>
              <a:gd name="connsiteY6" fmla="*/ 725086 h 1409973"/>
              <a:gd name="connsiteX7" fmla="*/ 1512387 w 1637101"/>
              <a:gd name="connsiteY7" fmla="*/ 1014640 h 1409973"/>
              <a:gd name="connsiteX8" fmla="*/ 1550140 w 1637101"/>
              <a:gd name="connsiteY8" fmla="*/ 1376662 h 1409973"/>
              <a:gd name="connsiteX9" fmla="*/ 1117897 w 1637101"/>
              <a:gd name="connsiteY9" fmla="*/ 1251901 h 1409973"/>
              <a:gd name="connsiteX10" fmla="*/ 505731 w 1637101"/>
              <a:gd name="connsiteY10" fmla="*/ 890120 h 1409973"/>
              <a:gd name="connsiteX11" fmla="*/ 691581 w 1637101"/>
              <a:gd name="connsiteY11" fmla="*/ 1271960 h 1409973"/>
              <a:gd name="connsiteX12" fmla="*/ 0 w 1637101"/>
              <a:gd name="connsiteY12" fmla="*/ 929933 h 1409973"/>
              <a:gd name="connsiteX13" fmla="*/ 488 w 1637101"/>
              <a:gd name="connsiteY13" fmla="*/ 423656 h 1409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7101" h="1409973">
                <a:moveTo>
                  <a:pt x="488" y="423656"/>
                </a:moveTo>
                <a:cubicBezTo>
                  <a:pt x="295551" y="156036"/>
                  <a:pt x="376584" y="350465"/>
                  <a:pt x="576021" y="68232"/>
                </a:cubicBezTo>
                <a:cubicBezTo>
                  <a:pt x="746647" y="240142"/>
                  <a:pt x="568409" y="329620"/>
                  <a:pt x="565939" y="441322"/>
                </a:cubicBezTo>
                <a:cubicBezTo>
                  <a:pt x="777670" y="352907"/>
                  <a:pt x="895327" y="46239"/>
                  <a:pt x="1201132" y="176076"/>
                </a:cubicBezTo>
                <a:cubicBezTo>
                  <a:pt x="1387528" y="271643"/>
                  <a:pt x="1468561" y="-91869"/>
                  <a:pt x="1557120" y="22513"/>
                </a:cubicBezTo>
                <a:cubicBezTo>
                  <a:pt x="1614640" y="65064"/>
                  <a:pt x="1709141" y="370731"/>
                  <a:pt x="1546254" y="431381"/>
                </a:cubicBezTo>
                <a:cubicBezTo>
                  <a:pt x="1507545" y="604920"/>
                  <a:pt x="1375660" y="627876"/>
                  <a:pt x="1370016" y="725086"/>
                </a:cubicBezTo>
                <a:cubicBezTo>
                  <a:pt x="1362561" y="890440"/>
                  <a:pt x="1595255" y="902281"/>
                  <a:pt x="1512387" y="1014640"/>
                </a:cubicBezTo>
                <a:cubicBezTo>
                  <a:pt x="1640245" y="1130762"/>
                  <a:pt x="1657281" y="1265623"/>
                  <a:pt x="1550140" y="1376662"/>
                </a:cubicBezTo>
                <a:cubicBezTo>
                  <a:pt x="1407322" y="1502538"/>
                  <a:pt x="1312661" y="1229510"/>
                  <a:pt x="1117897" y="1251901"/>
                </a:cubicBezTo>
                <a:cubicBezTo>
                  <a:pt x="885502" y="1353314"/>
                  <a:pt x="815731" y="973326"/>
                  <a:pt x="505731" y="890120"/>
                </a:cubicBezTo>
                <a:cubicBezTo>
                  <a:pt x="541340" y="999839"/>
                  <a:pt x="795201" y="1158478"/>
                  <a:pt x="691581" y="1271960"/>
                </a:cubicBezTo>
                <a:cubicBezTo>
                  <a:pt x="482377" y="1037536"/>
                  <a:pt x="182862" y="1153068"/>
                  <a:pt x="0" y="929933"/>
                </a:cubicBezTo>
                <a:cubicBezTo>
                  <a:pt x="163" y="761174"/>
                  <a:pt x="325" y="592415"/>
                  <a:pt x="488" y="423656"/>
                </a:cubicBezTo>
                <a:close/>
              </a:path>
            </a:pathLst>
          </a:custGeom>
          <a:solidFill>
            <a:srgbClr val="ED6B1B"/>
          </a:solidFill>
          <a:ln w="38100">
            <a:solidFill>
              <a:srgbClr val="F8EC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6" name="Group 65">
            <a:extLst>
              <a:ext uri="{FF2B5EF4-FFF2-40B4-BE49-F238E27FC236}">
                <a16:creationId xmlns:a16="http://schemas.microsoft.com/office/drawing/2014/main" id="{5CF8659F-E908-4313-B9E3-C6E2CE94C71D}"/>
              </a:ext>
            </a:extLst>
          </p:cNvPr>
          <p:cNvGrpSpPr/>
          <p:nvPr/>
        </p:nvGrpSpPr>
        <p:grpSpPr>
          <a:xfrm>
            <a:off x="1943087" y="2220585"/>
            <a:ext cx="8413850" cy="1434241"/>
            <a:chOff x="1943087" y="2220585"/>
            <a:chExt cx="8413850" cy="1434241"/>
          </a:xfrm>
        </p:grpSpPr>
        <p:grpSp>
          <p:nvGrpSpPr>
            <p:cNvPr id="26" name="Group 25">
              <a:extLst>
                <a:ext uri="{FF2B5EF4-FFF2-40B4-BE49-F238E27FC236}">
                  <a16:creationId xmlns:a16="http://schemas.microsoft.com/office/drawing/2014/main" id="{28C7A6EB-1902-4074-8038-6EBC773A9E7D}"/>
                </a:ext>
              </a:extLst>
            </p:cNvPr>
            <p:cNvGrpSpPr/>
            <p:nvPr/>
          </p:nvGrpSpPr>
          <p:grpSpPr>
            <a:xfrm>
              <a:off x="1943087" y="2220585"/>
              <a:ext cx="8413850" cy="1434241"/>
              <a:chOff x="692940" y="1911502"/>
              <a:chExt cx="10446223" cy="2410281"/>
            </a:xfrm>
            <a:solidFill>
              <a:schemeClr val="bg2">
                <a:lumMod val="90000"/>
              </a:schemeClr>
            </a:solidFill>
          </p:grpSpPr>
          <p:sp>
            <p:nvSpPr>
              <p:cNvPr id="27" name="Freeform: Shape 26">
                <a:extLst>
                  <a:ext uri="{FF2B5EF4-FFF2-40B4-BE49-F238E27FC236}">
                    <a16:creationId xmlns:a16="http://schemas.microsoft.com/office/drawing/2014/main" id="{375E8795-8125-456B-942B-FA5E494AB333}"/>
                  </a:ext>
                </a:extLst>
              </p:cNvPr>
              <p:cNvSpPr/>
              <p:nvPr/>
            </p:nvSpPr>
            <p:spPr>
              <a:xfrm>
                <a:off x="2931426" y="2173262"/>
                <a:ext cx="8207737" cy="1886764"/>
              </a:xfrm>
              <a:custGeom>
                <a:avLst/>
                <a:gdLst>
                  <a:gd name="connsiteX0" fmla="*/ 7826558 w 8207737"/>
                  <a:gd name="connsiteY0" fmla="*/ 0 h 1886764"/>
                  <a:gd name="connsiteX1" fmla="*/ 8207737 w 8207737"/>
                  <a:gd name="connsiteY1" fmla="*/ 943382 h 1886764"/>
                  <a:gd name="connsiteX2" fmla="*/ 7826558 w 8207737"/>
                  <a:gd name="connsiteY2" fmla="*/ 1886764 h 1886764"/>
                  <a:gd name="connsiteX3" fmla="*/ 0 w 8207737"/>
                  <a:gd name="connsiteY3" fmla="*/ 1886764 h 1886764"/>
                  <a:gd name="connsiteX4" fmla="*/ 0 w 8207737"/>
                  <a:gd name="connsiteY4" fmla="*/ 1 h 1886764"/>
                  <a:gd name="connsiteX5" fmla="*/ 7826550 w 8207737"/>
                  <a:gd name="connsiteY5" fmla="*/ 1 h 18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07737" h="1886764">
                    <a:moveTo>
                      <a:pt x="7826558" y="0"/>
                    </a:moveTo>
                    <a:cubicBezTo>
                      <a:pt x="8037077" y="0"/>
                      <a:pt x="8207737" y="422367"/>
                      <a:pt x="8207737" y="943382"/>
                    </a:cubicBezTo>
                    <a:cubicBezTo>
                      <a:pt x="8207737" y="1464397"/>
                      <a:pt x="8037077" y="1886764"/>
                      <a:pt x="7826558" y="1886764"/>
                    </a:cubicBezTo>
                    <a:lnTo>
                      <a:pt x="0" y="1886764"/>
                    </a:lnTo>
                    <a:lnTo>
                      <a:pt x="0" y="1"/>
                    </a:lnTo>
                    <a:lnTo>
                      <a:pt x="7826550" y="1"/>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524B0D90-C242-439F-B53B-97B7529CD619}"/>
                  </a:ext>
                </a:extLst>
              </p:cNvPr>
              <p:cNvSpPr/>
              <p:nvPr/>
            </p:nvSpPr>
            <p:spPr>
              <a:xfrm>
                <a:off x="692940" y="2173265"/>
                <a:ext cx="2630990" cy="1886763"/>
              </a:xfrm>
              <a:custGeom>
                <a:avLst/>
                <a:gdLst>
                  <a:gd name="connsiteX0" fmla="*/ 2796350 w 3272903"/>
                  <a:gd name="connsiteY0" fmla="*/ 0 h 2347098"/>
                  <a:gd name="connsiteX1" fmla="*/ 2796350 w 3272903"/>
                  <a:gd name="connsiteY1" fmla="*/ 571 h 2347098"/>
                  <a:gd name="connsiteX2" fmla="*/ 2800894 w 3272903"/>
                  <a:gd name="connsiteY2" fmla="*/ 0 h 2347098"/>
                  <a:gd name="connsiteX3" fmla="*/ 3272903 w 3272903"/>
                  <a:gd name="connsiteY3" fmla="*/ 1173549 h 2347098"/>
                  <a:gd name="connsiteX4" fmla="*/ 2800894 w 3272903"/>
                  <a:gd name="connsiteY4" fmla="*/ 2347098 h 2347098"/>
                  <a:gd name="connsiteX5" fmla="*/ 2796350 w 3272903"/>
                  <a:gd name="connsiteY5" fmla="*/ 2346528 h 2347098"/>
                  <a:gd name="connsiteX6" fmla="*/ 2796350 w 3272903"/>
                  <a:gd name="connsiteY6" fmla="*/ 2347098 h 2347098"/>
                  <a:gd name="connsiteX7" fmla="*/ 2794412 w 3272903"/>
                  <a:gd name="connsiteY7" fmla="*/ 2346284 h 2347098"/>
                  <a:gd name="connsiteX8" fmla="*/ 2752634 w 3272903"/>
                  <a:gd name="connsiteY8" fmla="*/ 2341039 h 2347098"/>
                  <a:gd name="connsiteX9" fmla="*/ 2660533 w 3272903"/>
                  <a:gd name="connsiteY9" fmla="*/ 2294338 h 2347098"/>
                  <a:gd name="connsiteX10" fmla="*/ 2651889 w 3272903"/>
                  <a:gd name="connsiteY10" fmla="*/ 2286472 h 2347098"/>
                  <a:gd name="connsiteX11" fmla="*/ 0 w 3272903"/>
                  <a:gd name="connsiteY11" fmla="*/ 1173549 h 2347098"/>
                  <a:gd name="connsiteX12" fmla="*/ 2651891 w 3272903"/>
                  <a:gd name="connsiteY12" fmla="*/ 60625 h 2347098"/>
                  <a:gd name="connsiteX13" fmla="*/ 2660533 w 3272903"/>
                  <a:gd name="connsiteY13" fmla="*/ 52761 h 2347098"/>
                  <a:gd name="connsiteX14" fmla="*/ 2752634 w 3272903"/>
                  <a:gd name="connsiteY14" fmla="*/ 6059 h 2347098"/>
                  <a:gd name="connsiteX15" fmla="*/ 2794408 w 3272903"/>
                  <a:gd name="connsiteY15" fmla="*/ 814 h 234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2903" h="2347098">
                    <a:moveTo>
                      <a:pt x="2796350" y="0"/>
                    </a:moveTo>
                    <a:lnTo>
                      <a:pt x="2796350" y="571"/>
                    </a:lnTo>
                    <a:lnTo>
                      <a:pt x="2800894" y="0"/>
                    </a:lnTo>
                    <a:cubicBezTo>
                      <a:pt x="3061577" y="0"/>
                      <a:pt x="3272903" y="525416"/>
                      <a:pt x="3272903" y="1173549"/>
                    </a:cubicBezTo>
                    <a:cubicBezTo>
                      <a:pt x="3272903" y="1821682"/>
                      <a:pt x="3061577" y="2347098"/>
                      <a:pt x="2800894" y="2347098"/>
                    </a:cubicBezTo>
                    <a:lnTo>
                      <a:pt x="2796350" y="2346528"/>
                    </a:lnTo>
                    <a:lnTo>
                      <a:pt x="2796350" y="2347098"/>
                    </a:lnTo>
                    <a:lnTo>
                      <a:pt x="2794412" y="2346284"/>
                    </a:lnTo>
                    <a:lnTo>
                      <a:pt x="2752634" y="2341039"/>
                    </a:lnTo>
                    <a:cubicBezTo>
                      <a:pt x="2720899" y="2333026"/>
                      <a:pt x="2690093" y="2317197"/>
                      <a:pt x="2660533" y="2294338"/>
                    </a:cubicBezTo>
                    <a:lnTo>
                      <a:pt x="2651889" y="2286472"/>
                    </a:lnTo>
                    <a:lnTo>
                      <a:pt x="0" y="1173549"/>
                    </a:lnTo>
                    <a:lnTo>
                      <a:pt x="2651891" y="60625"/>
                    </a:lnTo>
                    <a:lnTo>
                      <a:pt x="2660533" y="52761"/>
                    </a:lnTo>
                    <a:cubicBezTo>
                      <a:pt x="2690093" y="29901"/>
                      <a:pt x="2720899" y="14072"/>
                      <a:pt x="2752634" y="6059"/>
                    </a:cubicBezTo>
                    <a:lnTo>
                      <a:pt x="2794408" y="81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6C91CA5A-12BA-4634-8DE7-E9079737DD8F}"/>
                  </a:ext>
                </a:extLst>
              </p:cNvPr>
              <p:cNvSpPr/>
              <p:nvPr/>
            </p:nvSpPr>
            <p:spPr>
              <a:xfrm>
                <a:off x="9323204" y="1911502"/>
                <a:ext cx="1749804" cy="523515"/>
              </a:xfrm>
              <a:custGeom>
                <a:avLst/>
                <a:gdLst>
                  <a:gd name="connsiteX0" fmla="*/ 0 w 1283918"/>
                  <a:gd name="connsiteY0" fmla="*/ 331940 h 344466"/>
                  <a:gd name="connsiteX1" fmla="*/ 557409 w 1283918"/>
                  <a:gd name="connsiteY1" fmla="*/ 0 h 344466"/>
                  <a:gd name="connsiteX2" fmla="*/ 1283918 w 1283918"/>
                  <a:gd name="connsiteY2" fmla="*/ 6263 h 344466"/>
                  <a:gd name="connsiteX3" fmla="*/ 1133606 w 1283918"/>
                  <a:gd name="connsiteY3" fmla="*/ 344466 h 344466"/>
                  <a:gd name="connsiteX4" fmla="*/ 0 w 1283918"/>
                  <a:gd name="connsiteY4" fmla="*/ 331940 h 344466"/>
                  <a:gd name="connsiteX0" fmla="*/ 0 w 1108554"/>
                  <a:gd name="connsiteY0" fmla="*/ 350729 h 350729"/>
                  <a:gd name="connsiteX1" fmla="*/ 382045 w 1108554"/>
                  <a:gd name="connsiteY1" fmla="*/ 0 h 350729"/>
                  <a:gd name="connsiteX2" fmla="*/ 1108554 w 1108554"/>
                  <a:gd name="connsiteY2" fmla="*/ 6263 h 350729"/>
                  <a:gd name="connsiteX3" fmla="*/ 958242 w 1108554"/>
                  <a:gd name="connsiteY3" fmla="*/ 344466 h 350729"/>
                  <a:gd name="connsiteX4" fmla="*/ 0 w 1108554"/>
                  <a:gd name="connsiteY4" fmla="*/ 350729 h 350729"/>
                  <a:gd name="connsiteX0" fmla="*/ 0 w 1108554"/>
                  <a:gd name="connsiteY0" fmla="*/ 344466 h 344466"/>
                  <a:gd name="connsiteX1" fmla="*/ 557410 w 1108554"/>
                  <a:gd name="connsiteY1" fmla="*/ 6263 h 344466"/>
                  <a:gd name="connsiteX2" fmla="*/ 1108554 w 1108554"/>
                  <a:gd name="connsiteY2" fmla="*/ 0 h 344466"/>
                  <a:gd name="connsiteX3" fmla="*/ 958242 w 1108554"/>
                  <a:gd name="connsiteY3" fmla="*/ 338203 h 344466"/>
                  <a:gd name="connsiteX4" fmla="*/ 0 w 1108554"/>
                  <a:gd name="connsiteY4" fmla="*/ 344466 h 344466"/>
                  <a:gd name="connsiteX0" fmla="*/ 0 w 995820"/>
                  <a:gd name="connsiteY0" fmla="*/ 338203 h 338203"/>
                  <a:gd name="connsiteX1" fmla="*/ 557410 w 995820"/>
                  <a:gd name="connsiteY1" fmla="*/ 0 h 338203"/>
                  <a:gd name="connsiteX2" fmla="*/ 995820 w 995820"/>
                  <a:gd name="connsiteY2" fmla="*/ 6263 h 338203"/>
                  <a:gd name="connsiteX3" fmla="*/ 958242 w 995820"/>
                  <a:gd name="connsiteY3" fmla="*/ 331940 h 338203"/>
                  <a:gd name="connsiteX4" fmla="*/ 0 w 995820"/>
                  <a:gd name="connsiteY4" fmla="*/ 338203 h 338203"/>
                  <a:gd name="connsiteX0" fmla="*/ 0 w 1039661"/>
                  <a:gd name="connsiteY0" fmla="*/ 350729 h 350729"/>
                  <a:gd name="connsiteX1" fmla="*/ 557410 w 1039661"/>
                  <a:gd name="connsiteY1" fmla="*/ 12526 h 350729"/>
                  <a:gd name="connsiteX2" fmla="*/ 1039661 w 1039661"/>
                  <a:gd name="connsiteY2" fmla="*/ 0 h 350729"/>
                  <a:gd name="connsiteX3" fmla="*/ 958242 w 1039661"/>
                  <a:gd name="connsiteY3" fmla="*/ 344466 h 350729"/>
                  <a:gd name="connsiteX4" fmla="*/ 0 w 1039661"/>
                  <a:gd name="connsiteY4" fmla="*/ 350729 h 350729"/>
                  <a:gd name="connsiteX0" fmla="*/ 0 w 1039661"/>
                  <a:gd name="connsiteY0" fmla="*/ 350729 h 350729"/>
                  <a:gd name="connsiteX1" fmla="*/ 544680 w 1039661"/>
                  <a:gd name="connsiteY1" fmla="*/ 136312 h 350729"/>
                  <a:gd name="connsiteX2" fmla="*/ 1039661 w 1039661"/>
                  <a:gd name="connsiteY2" fmla="*/ 0 h 350729"/>
                  <a:gd name="connsiteX3" fmla="*/ 958242 w 1039661"/>
                  <a:gd name="connsiteY3" fmla="*/ 344466 h 350729"/>
                  <a:gd name="connsiteX4" fmla="*/ 0 w 1039661"/>
                  <a:gd name="connsiteY4" fmla="*/ 350729 h 350729"/>
                  <a:gd name="connsiteX0" fmla="*/ 0 w 1005713"/>
                  <a:gd name="connsiteY0" fmla="*/ 216627 h 216627"/>
                  <a:gd name="connsiteX1" fmla="*/ 544680 w 1005713"/>
                  <a:gd name="connsiteY1" fmla="*/ 2210 h 216627"/>
                  <a:gd name="connsiteX2" fmla="*/ 1005713 w 1005713"/>
                  <a:gd name="connsiteY2" fmla="*/ 0 h 216627"/>
                  <a:gd name="connsiteX3" fmla="*/ 958242 w 1005713"/>
                  <a:gd name="connsiteY3" fmla="*/ 210364 h 216627"/>
                  <a:gd name="connsiteX4" fmla="*/ 0 w 1005713"/>
                  <a:gd name="connsiteY4" fmla="*/ 216627 h 216627"/>
                  <a:gd name="connsiteX0" fmla="*/ 0 w 1005713"/>
                  <a:gd name="connsiteY0" fmla="*/ 216627 h 216627"/>
                  <a:gd name="connsiteX1" fmla="*/ 544680 w 1005713"/>
                  <a:gd name="connsiteY1" fmla="*/ 2210 h 216627"/>
                  <a:gd name="connsiteX2" fmla="*/ 1005713 w 1005713"/>
                  <a:gd name="connsiteY2" fmla="*/ 0 h 216627"/>
                  <a:gd name="connsiteX3" fmla="*/ 856398 w 1005713"/>
                  <a:gd name="connsiteY3" fmla="*/ 210364 h 216627"/>
                  <a:gd name="connsiteX4" fmla="*/ 0 w 1005713"/>
                  <a:gd name="connsiteY4" fmla="*/ 216627 h 216627"/>
                  <a:gd name="connsiteX0" fmla="*/ 0 w 1005713"/>
                  <a:gd name="connsiteY0" fmla="*/ 199434 h 210364"/>
                  <a:gd name="connsiteX1" fmla="*/ 544680 w 1005713"/>
                  <a:gd name="connsiteY1" fmla="*/ 2210 h 210364"/>
                  <a:gd name="connsiteX2" fmla="*/ 1005713 w 1005713"/>
                  <a:gd name="connsiteY2" fmla="*/ 0 h 210364"/>
                  <a:gd name="connsiteX3" fmla="*/ 856398 w 1005713"/>
                  <a:gd name="connsiteY3" fmla="*/ 210364 h 210364"/>
                  <a:gd name="connsiteX4" fmla="*/ 0 w 1005713"/>
                  <a:gd name="connsiteY4" fmla="*/ 199434 h 210364"/>
                  <a:gd name="connsiteX0" fmla="*/ 0 w 1005713"/>
                  <a:gd name="connsiteY0" fmla="*/ 199434 h 212911"/>
                  <a:gd name="connsiteX1" fmla="*/ 544680 w 1005713"/>
                  <a:gd name="connsiteY1" fmla="*/ 2210 h 212911"/>
                  <a:gd name="connsiteX2" fmla="*/ 1005713 w 1005713"/>
                  <a:gd name="connsiteY2" fmla="*/ 0 h 212911"/>
                  <a:gd name="connsiteX3" fmla="*/ 683611 w 1005713"/>
                  <a:gd name="connsiteY3" fmla="*/ 212911 h 212911"/>
                  <a:gd name="connsiteX4" fmla="*/ 0 w 1005713"/>
                  <a:gd name="connsiteY4" fmla="*/ 199434 h 21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713" h="212911">
                    <a:moveTo>
                      <a:pt x="0" y="199434"/>
                    </a:moveTo>
                    <a:lnTo>
                      <a:pt x="544680" y="2210"/>
                    </a:lnTo>
                    <a:lnTo>
                      <a:pt x="1005713" y="0"/>
                    </a:lnTo>
                    <a:lnTo>
                      <a:pt x="683611" y="212911"/>
                    </a:lnTo>
                    <a:lnTo>
                      <a:pt x="0" y="19943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8890D197-AB20-4AB2-BC5E-9D0A18863E62}"/>
                  </a:ext>
                </a:extLst>
              </p:cNvPr>
              <p:cNvSpPr/>
              <p:nvPr/>
            </p:nvSpPr>
            <p:spPr>
              <a:xfrm flipV="1">
                <a:off x="9323204" y="3798268"/>
                <a:ext cx="1749804" cy="523515"/>
              </a:xfrm>
              <a:custGeom>
                <a:avLst/>
                <a:gdLst>
                  <a:gd name="connsiteX0" fmla="*/ 0 w 1283918"/>
                  <a:gd name="connsiteY0" fmla="*/ 331940 h 344466"/>
                  <a:gd name="connsiteX1" fmla="*/ 557409 w 1283918"/>
                  <a:gd name="connsiteY1" fmla="*/ 0 h 344466"/>
                  <a:gd name="connsiteX2" fmla="*/ 1283918 w 1283918"/>
                  <a:gd name="connsiteY2" fmla="*/ 6263 h 344466"/>
                  <a:gd name="connsiteX3" fmla="*/ 1133606 w 1283918"/>
                  <a:gd name="connsiteY3" fmla="*/ 344466 h 344466"/>
                  <a:gd name="connsiteX4" fmla="*/ 0 w 1283918"/>
                  <a:gd name="connsiteY4" fmla="*/ 331940 h 344466"/>
                  <a:gd name="connsiteX0" fmla="*/ 0 w 1108554"/>
                  <a:gd name="connsiteY0" fmla="*/ 350729 h 350729"/>
                  <a:gd name="connsiteX1" fmla="*/ 382045 w 1108554"/>
                  <a:gd name="connsiteY1" fmla="*/ 0 h 350729"/>
                  <a:gd name="connsiteX2" fmla="*/ 1108554 w 1108554"/>
                  <a:gd name="connsiteY2" fmla="*/ 6263 h 350729"/>
                  <a:gd name="connsiteX3" fmla="*/ 958242 w 1108554"/>
                  <a:gd name="connsiteY3" fmla="*/ 344466 h 350729"/>
                  <a:gd name="connsiteX4" fmla="*/ 0 w 1108554"/>
                  <a:gd name="connsiteY4" fmla="*/ 350729 h 350729"/>
                  <a:gd name="connsiteX0" fmla="*/ 0 w 1108554"/>
                  <a:gd name="connsiteY0" fmla="*/ 344466 h 344466"/>
                  <a:gd name="connsiteX1" fmla="*/ 557410 w 1108554"/>
                  <a:gd name="connsiteY1" fmla="*/ 6263 h 344466"/>
                  <a:gd name="connsiteX2" fmla="*/ 1108554 w 1108554"/>
                  <a:gd name="connsiteY2" fmla="*/ 0 h 344466"/>
                  <a:gd name="connsiteX3" fmla="*/ 958242 w 1108554"/>
                  <a:gd name="connsiteY3" fmla="*/ 338203 h 344466"/>
                  <a:gd name="connsiteX4" fmla="*/ 0 w 1108554"/>
                  <a:gd name="connsiteY4" fmla="*/ 344466 h 344466"/>
                  <a:gd name="connsiteX0" fmla="*/ 0 w 995820"/>
                  <a:gd name="connsiteY0" fmla="*/ 338203 h 338203"/>
                  <a:gd name="connsiteX1" fmla="*/ 557410 w 995820"/>
                  <a:gd name="connsiteY1" fmla="*/ 0 h 338203"/>
                  <a:gd name="connsiteX2" fmla="*/ 995820 w 995820"/>
                  <a:gd name="connsiteY2" fmla="*/ 6263 h 338203"/>
                  <a:gd name="connsiteX3" fmla="*/ 958242 w 995820"/>
                  <a:gd name="connsiteY3" fmla="*/ 331940 h 338203"/>
                  <a:gd name="connsiteX4" fmla="*/ 0 w 995820"/>
                  <a:gd name="connsiteY4" fmla="*/ 338203 h 338203"/>
                  <a:gd name="connsiteX0" fmla="*/ 0 w 1039661"/>
                  <a:gd name="connsiteY0" fmla="*/ 350729 h 350729"/>
                  <a:gd name="connsiteX1" fmla="*/ 557410 w 1039661"/>
                  <a:gd name="connsiteY1" fmla="*/ 12526 h 350729"/>
                  <a:gd name="connsiteX2" fmla="*/ 1039661 w 1039661"/>
                  <a:gd name="connsiteY2" fmla="*/ 0 h 350729"/>
                  <a:gd name="connsiteX3" fmla="*/ 958242 w 1039661"/>
                  <a:gd name="connsiteY3" fmla="*/ 344466 h 350729"/>
                  <a:gd name="connsiteX4" fmla="*/ 0 w 1039661"/>
                  <a:gd name="connsiteY4" fmla="*/ 350729 h 350729"/>
                  <a:gd name="connsiteX0" fmla="*/ 0 w 1039661"/>
                  <a:gd name="connsiteY0" fmla="*/ 350729 h 350729"/>
                  <a:gd name="connsiteX1" fmla="*/ 544680 w 1039661"/>
                  <a:gd name="connsiteY1" fmla="*/ 136312 h 350729"/>
                  <a:gd name="connsiteX2" fmla="*/ 1039661 w 1039661"/>
                  <a:gd name="connsiteY2" fmla="*/ 0 h 350729"/>
                  <a:gd name="connsiteX3" fmla="*/ 958242 w 1039661"/>
                  <a:gd name="connsiteY3" fmla="*/ 344466 h 350729"/>
                  <a:gd name="connsiteX4" fmla="*/ 0 w 1039661"/>
                  <a:gd name="connsiteY4" fmla="*/ 350729 h 350729"/>
                  <a:gd name="connsiteX0" fmla="*/ 0 w 1005713"/>
                  <a:gd name="connsiteY0" fmla="*/ 216627 h 216627"/>
                  <a:gd name="connsiteX1" fmla="*/ 544680 w 1005713"/>
                  <a:gd name="connsiteY1" fmla="*/ 2210 h 216627"/>
                  <a:gd name="connsiteX2" fmla="*/ 1005713 w 1005713"/>
                  <a:gd name="connsiteY2" fmla="*/ 0 h 216627"/>
                  <a:gd name="connsiteX3" fmla="*/ 958242 w 1005713"/>
                  <a:gd name="connsiteY3" fmla="*/ 210364 h 216627"/>
                  <a:gd name="connsiteX4" fmla="*/ 0 w 1005713"/>
                  <a:gd name="connsiteY4" fmla="*/ 216627 h 216627"/>
                  <a:gd name="connsiteX0" fmla="*/ 0 w 1005713"/>
                  <a:gd name="connsiteY0" fmla="*/ 216627 h 216627"/>
                  <a:gd name="connsiteX1" fmla="*/ 544680 w 1005713"/>
                  <a:gd name="connsiteY1" fmla="*/ 2210 h 216627"/>
                  <a:gd name="connsiteX2" fmla="*/ 1005713 w 1005713"/>
                  <a:gd name="connsiteY2" fmla="*/ 0 h 216627"/>
                  <a:gd name="connsiteX3" fmla="*/ 856398 w 1005713"/>
                  <a:gd name="connsiteY3" fmla="*/ 210364 h 216627"/>
                  <a:gd name="connsiteX4" fmla="*/ 0 w 1005713"/>
                  <a:gd name="connsiteY4" fmla="*/ 216627 h 216627"/>
                  <a:gd name="connsiteX0" fmla="*/ 0 w 1005713"/>
                  <a:gd name="connsiteY0" fmla="*/ 199434 h 210364"/>
                  <a:gd name="connsiteX1" fmla="*/ 544680 w 1005713"/>
                  <a:gd name="connsiteY1" fmla="*/ 2210 h 210364"/>
                  <a:gd name="connsiteX2" fmla="*/ 1005713 w 1005713"/>
                  <a:gd name="connsiteY2" fmla="*/ 0 h 210364"/>
                  <a:gd name="connsiteX3" fmla="*/ 856398 w 1005713"/>
                  <a:gd name="connsiteY3" fmla="*/ 210364 h 210364"/>
                  <a:gd name="connsiteX4" fmla="*/ 0 w 1005713"/>
                  <a:gd name="connsiteY4" fmla="*/ 199434 h 210364"/>
                  <a:gd name="connsiteX0" fmla="*/ 0 w 1005713"/>
                  <a:gd name="connsiteY0" fmla="*/ 199434 h 212911"/>
                  <a:gd name="connsiteX1" fmla="*/ 544680 w 1005713"/>
                  <a:gd name="connsiteY1" fmla="*/ 2210 h 212911"/>
                  <a:gd name="connsiteX2" fmla="*/ 1005713 w 1005713"/>
                  <a:gd name="connsiteY2" fmla="*/ 0 h 212911"/>
                  <a:gd name="connsiteX3" fmla="*/ 683611 w 1005713"/>
                  <a:gd name="connsiteY3" fmla="*/ 212911 h 212911"/>
                  <a:gd name="connsiteX4" fmla="*/ 0 w 1005713"/>
                  <a:gd name="connsiteY4" fmla="*/ 199434 h 21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713" h="212911">
                    <a:moveTo>
                      <a:pt x="0" y="199434"/>
                    </a:moveTo>
                    <a:lnTo>
                      <a:pt x="544680" y="2210"/>
                    </a:lnTo>
                    <a:lnTo>
                      <a:pt x="1005713" y="0"/>
                    </a:lnTo>
                    <a:lnTo>
                      <a:pt x="683611" y="212911"/>
                    </a:lnTo>
                    <a:lnTo>
                      <a:pt x="0" y="19943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FF812979-8B34-4BDE-84B9-D5EDC34220DE}"/>
                </a:ext>
              </a:extLst>
            </p:cNvPr>
            <p:cNvGrpSpPr/>
            <p:nvPr/>
          </p:nvGrpSpPr>
          <p:grpSpPr>
            <a:xfrm>
              <a:off x="5308860" y="2596777"/>
              <a:ext cx="2964466" cy="723900"/>
              <a:chOff x="5308860" y="2596777"/>
              <a:chExt cx="2964466" cy="723900"/>
            </a:xfrm>
          </p:grpSpPr>
          <p:sp>
            <p:nvSpPr>
              <p:cNvPr id="63" name="Content Placeholder 31" descr="Brain with solid fill">
                <a:extLst>
                  <a:ext uri="{FF2B5EF4-FFF2-40B4-BE49-F238E27FC236}">
                    <a16:creationId xmlns:a16="http://schemas.microsoft.com/office/drawing/2014/main" id="{A21F917E-D722-4625-8876-4EC556266838}"/>
                  </a:ext>
                </a:extLst>
              </p:cNvPr>
              <p:cNvSpPr/>
              <p:nvPr/>
            </p:nvSpPr>
            <p:spPr>
              <a:xfrm>
                <a:off x="5308860" y="2685328"/>
                <a:ext cx="640737" cy="545809"/>
              </a:xfrm>
              <a:custGeom>
                <a:avLst/>
                <a:gdLst>
                  <a:gd name="connsiteX0" fmla="*/ 624352 w 640737"/>
                  <a:gd name="connsiteY0" fmla="*/ 330284 h 545809"/>
                  <a:gd name="connsiteX1" fmla="*/ 620346 w 640737"/>
                  <a:gd name="connsiteY1" fmla="*/ 218916 h 545809"/>
                  <a:gd name="connsiteX2" fmla="*/ 625154 w 640737"/>
                  <a:gd name="connsiteY2" fmla="*/ 190072 h 545809"/>
                  <a:gd name="connsiteX3" fmla="*/ 548237 w 640737"/>
                  <a:gd name="connsiteY3" fmla="*/ 97132 h 545809"/>
                  <a:gd name="connsiteX4" fmla="*/ 456899 w 640737"/>
                  <a:gd name="connsiteY4" fmla="*/ 32234 h 545809"/>
                  <a:gd name="connsiteX5" fmla="*/ 434465 w 640737"/>
                  <a:gd name="connsiteY5" fmla="*/ 34638 h 545809"/>
                  <a:gd name="connsiteX6" fmla="*/ 367164 w 640737"/>
                  <a:gd name="connsiteY6" fmla="*/ 186 h 545809"/>
                  <a:gd name="connsiteX7" fmla="*/ 295856 w 640737"/>
                  <a:gd name="connsiteY7" fmla="*/ 25023 h 545809"/>
                  <a:gd name="connsiteX8" fmla="*/ 211729 w 640737"/>
                  <a:gd name="connsiteY8" fmla="*/ 12204 h 545809"/>
                  <a:gd name="connsiteX9" fmla="*/ 150036 w 640737"/>
                  <a:gd name="connsiteY9" fmla="*/ 71493 h 545809"/>
                  <a:gd name="connsiteX10" fmla="*/ 144427 w 640737"/>
                  <a:gd name="connsiteY10" fmla="*/ 71493 h 545809"/>
                  <a:gd name="connsiteX11" fmla="*/ 48282 w 640737"/>
                  <a:gd name="connsiteY11" fmla="*/ 166036 h 545809"/>
                  <a:gd name="connsiteX12" fmla="*/ 48282 w 640737"/>
                  <a:gd name="connsiteY12" fmla="*/ 170843 h 545809"/>
                  <a:gd name="connsiteX13" fmla="*/ 209 w 640737"/>
                  <a:gd name="connsiteY13" fmla="*/ 259778 h 545809"/>
                  <a:gd name="connsiteX14" fmla="*/ 99560 w 640737"/>
                  <a:gd name="connsiteY14" fmla="*/ 347911 h 545809"/>
                  <a:gd name="connsiteX15" fmla="*/ 223747 w 640737"/>
                  <a:gd name="connsiteY15" fmla="*/ 347911 h 545809"/>
                  <a:gd name="connsiteX16" fmla="*/ 320694 w 640737"/>
                  <a:gd name="connsiteY16" fmla="*/ 443255 h 545809"/>
                  <a:gd name="connsiteX17" fmla="*/ 320694 w 640737"/>
                  <a:gd name="connsiteY17" fmla="*/ 545810 h 545809"/>
                  <a:gd name="connsiteX18" fmla="*/ 383989 w 640737"/>
                  <a:gd name="connsiteY18" fmla="*/ 545810 h 545809"/>
                  <a:gd name="connsiteX19" fmla="*/ 383989 w 640737"/>
                  <a:gd name="connsiteY19" fmla="*/ 473701 h 545809"/>
                  <a:gd name="connsiteX20" fmla="*/ 383989 w 640737"/>
                  <a:gd name="connsiteY20" fmla="*/ 463285 h 545809"/>
                  <a:gd name="connsiteX21" fmla="*/ 404019 w 640737"/>
                  <a:gd name="connsiteY21" fmla="*/ 371947 h 545809"/>
                  <a:gd name="connsiteX22" fmla="*/ 446484 w 640737"/>
                  <a:gd name="connsiteY22" fmla="*/ 335893 h 545809"/>
                  <a:gd name="connsiteX23" fmla="*/ 477731 w 640737"/>
                  <a:gd name="connsiteY23" fmla="*/ 309453 h 545809"/>
                  <a:gd name="connsiteX24" fmla="*/ 488147 w 640737"/>
                  <a:gd name="connsiteY24" fmla="*/ 290224 h 545809"/>
                  <a:gd name="connsiteX25" fmla="*/ 436068 w 640737"/>
                  <a:gd name="connsiteY25" fmla="*/ 283814 h 545809"/>
                  <a:gd name="connsiteX26" fmla="*/ 417640 w 640737"/>
                  <a:gd name="connsiteY26" fmla="*/ 270194 h 545809"/>
                  <a:gd name="connsiteX27" fmla="*/ 431261 w 640737"/>
                  <a:gd name="connsiteY27" fmla="*/ 251766 h 545809"/>
                  <a:gd name="connsiteX28" fmla="*/ 495357 w 640737"/>
                  <a:gd name="connsiteY28" fmla="*/ 258977 h 545809"/>
                  <a:gd name="connsiteX29" fmla="*/ 496159 w 640737"/>
                  <a:gd name="connsiteY29" fmla="*/ 252567 h 545809"/>
                  <a:gd name="connsiteX30" fmla="*/ 491351 w 640737"/>
                  <a:gd name="connsiteY30" fmla="*/ 214910 h 545809"/>
                  <a:gd name="connsiteX31" fmla="*/ 425652 w 640737"/>
                  <a:gd name="connsiteY31" fmla="*/ 162831 h 545809"/>
                  <a:gd name="connsiteX32" fmla="*/ 409628 w 640737"/>
                  <a:gd name="connsiteY32" fmla="*/ 158024 h 545809"/>
                  <a:gd name="connsiteX33" fmla="*/ 404821 w 640737"/>
                  <a:gd name="connsiteY33" fmla="*/ 156422 h 545809"/>
                  <a:gd name="connsiteX34" fmla="*/ 404019 w 640737"/>
                  <a:gd name="connsiteY34" fmla="*/ 156422 h 545809"/>
                  <a:gd name="connsiteX35" fmla="*/ 385592 w 640737"/>
                  <a:gd name="connsiteY35" fmla="*/ 161229 h 545809"/>
                  <a:gd name="connsiteX36" fmla="*/ 378381 w 640737"/>
                  <a:gd name="connsiteY36" fmla="*/ 162831 h 545809"/>
                  <a:gd name="connsiteX37" fmla="*/ 370369 w 640737"/>
                  <a:gd name="connsiteY37" fmla="*/ 164434 h 545809"/>
                  <a:gd name="connsiteX38" fmla="*/ 351140 w 640737"/>
                  <a:gd name="connsiteY38" fmla="*/ 222922 h 545809"/>
                  <a:gd name="connsiteX39" fmla="*/ 379182 w 640737"/>
                  <a:gd name="connsiteY39" fmla="*/ 277404 h 545809"/>
                  <a:gd name="connsiteX40" fmla="*/ 380784 w 640737"/>
                  <a:gd name="connsiteY40" fmla="*/ 299838 h 545809"/>
                  <a:gd name="connsiteX41" fmla="*/ 359953 w 640737"/>
                  <a:gd name="connsiteY41" fmla="*/ 301441 h 545809"/>
                  <a:gd name="connsiteX42" fmla="*/ 335917 w 640737"/>
                  <a:gd name="connsiteY42" fmla="*/ 271796 h 545809"/>
                  <a:gd name="connsiteX43" fmla="*/ 334314 w 640737"/>
                  <a:gd name="connsiteY43" fmla="*/ 271796 h 545809"/>
                  <a:gd name="connsiteX44" fmla="*/ 265410 w 640737"/>
                  <a:gd name="connsiteY44" fmla="*/ 250163 h 545809"/>
                  <a:gd name="connsiteX45" fmla="*/ 261404 w 640737"/>
                  <a:gd name="connsiteY45" fmla="*/ 228531 h 545809"/>
                  <a:gd name="connsiteX46" fmla="*/ 283037 w 640737"/>
                  <a:gd name="connsiteY46" fmla="*/ 223723 h 545809"/>
                  <a:gd name="connsiteX47" fmla="*/ 323097 w 640737"/>
                  <a:gd name="connsiteY47" fmla="*/ 237344 h 545809"/>
                  <a:gd name="connsiteX48" fmla="*/ 319892 w 640737"/>
                  <a:gd name="connsiteY48" fmla="*/ 224525 h 545809"/>
                  <a:gd name="connsiteX49" fmla="*/ 328706 w 640737"/>
                  <a:gd name="connsiteY49" fmla="*/ 172446 h 545809"/>
                  <a:gd name="connsiteX50" fmla="*/ 295856 w 640737"/>
                  <a:gd name="connsiteY50" fmla="*/ 174850 h 545809"/>
                  <a:gd name="connsiteX51" fmla="*/ 267013 w 640737"/>
                  <a:gd name="connsiteY51" fmla="*/ 172446 h 545809"/>
                  <a:gd name="connsiteX52" fmla="*/ 197307 w 640737"/>
                  <a:gd name="connsiteY52" fmla="*/ 216512 h 545809"/>
                  <a:gd name="connsiteX53" fmla="*/ 127602 w 640737"/>
                  <a:gd name="connsiteY53" fmla="*/ 297435 h 545809"/>
                  <a:gd name="connsiteX54" fmla="*/ 111578 w 640737"/>
                  <a:gd name="connsiteY54" fmla="*/ 313459 h 545809"/>
                  <a:gd name="connsiteX55" fmla="*/ 95553 w 640737"/>
                  <a:gd name="connsiteY55" fmla="*/ 297435 h 545809"/>
                  <a:gd name="connsiteX56" fmla="*/ 133210 w 640737"/>
                  <a:gd name="connsiteY56" fmla="*/ 219717 h 545809"/>
                  <a:gd name="connsiteX57" fmla="*/ 83535 w 640737"/>
                  <a:gd name="connsiteY57" fmla="*/ 194880 h 545809"/>
                  <a:gd name="connsiteX58" fmla="*/ 85939 w 640737"/>
                  <a:gd name="connsiteY58" fmla="*/ 172446 h 545809"/>
                  <a:gd name="connsiteX59" fmla="*/ 108373 w 640737"/>
                  <a:gd name="connsiteY59" fmla="*/ 174048 h 545809"/>
                  <a:gd name="connsiteX60" fmla="*/ 159650 w 640737"/>
                  <a:gd name="connsiteY60" fmla="*/ 188470 h 545809"/>
                  <a:gd name="connsiteX61" fmla="*/ 232560 w 640737"/>
                  <a:gd name="connsiteY61" fmla="*/ 161229 h 545809"/>
                  <a:gd name="connsiteX62" fmla="*/ 178078 w 640737"/>
                  <a:gd name="connsiteY62" fmla="*/ 111554 h 545809"/>
                  <a:gd name="connsiteX63" fmla="*/ 183687 w 640737"/>
                  <a:gd name="connsiteY63" fmla="*/ 89921 h 545809"/>
                  <a:gd name="connsiteX64" fmla="*/ 205319 w 640737"/>
                  <a:gd name="connsiteY64" fmla="*/ 95530 h 545809"/>
                  <a:gd name="connsiteX65" fmla="*/ 359152 w 640737"/>
                  <a:gd name="connsiteY65" fmla="*/ 132385 h 545809"/>
                  <a:gd name="connsiteX66" fmla="*/ 335115 w 640737"/>
                  <a:gd name="connsiteY66" fmla="*/ 70692 h 545809"/>
                  <a:gd name="connsiteX67" fmla="*/ 351941 w 640737"/>
                  <a:gd name="connsiteY67" fmla="*/ 55469 h 545809"/>
                  <a:gd name="connsiteX68" fmla="*/ 367164 w 640737"/>
                  <a:gd name="connsiteY68" fmla="*/ 72295 h 545809"/>
                  <a:gd name="connsiteX69" fmla="*/ 417640 w 640737"/>
                  <a:gd name="connsiteY69" fmla="*/ 125174 h 545809"/>
                  <a:gd name="connsiteX70" fmla="*/ 432062 w 640737"/>
                  <a:gd name="connsiteY70" fmla="*/ 129181 h 545809"/>
                  <a:gd name="connsiteX71" fmla="*/ 480134 w 640737"/>
                  <a:gd name="connsiteY71" fmla="*/ 88319 h 545809"/>
                  <a:gd name="connsiteX72" fmla="*/ 500165 w 640737"/>
                  <a:gd name="connsiteY72" fmla="*/ 100337 h 545809"/>
                  <a:gd name="connsiteX73" fmla="*/ 488147 w 640737"/>
                  <a:gd name="connsiteY73" fmla="*/ 120367 h 545809"/>
                  <a:gd name="connsiteX74" fmla="*/ 462508 w 640737"/>
                  <a:gd name="connsiteY74" fmla="*/ 141199 h 545809"/>
                  <a:gd name="connsiteX75" fmla="*/ 462508 w 640737"/>
                  <a:gd name="connsiteY75" fmla="*/ 142801 h 545809"/>
                  <a:gd name="connsiteX76" fmla="*/ 520195 w 640737"/>
                  <a:gd name="connsiteY76" fmla="*/ 202091 h 545809"/>
                  <a:gd name="connsiteX77" fmla="*/ 525002 w 640737"/>
                  <a:gd name="connsiteY77" fmla="*/ 221320 h 545809"/>
                  <a:gd name="connsiteX78" fmla="*/ 532213 w 640737"/>
                  <a:gd name="connsiteY78" fmla="*/ 211705 h 545809"/>
                  <a:gd name="connsiteX79" fmla="*/ 543430 w 640737"/>
                  <a:gd name="connsiteY79" fmla="*/ 174048 h 545809"/>
                  <a:gd name="connsiteX80" fmla="*/ 553846 w 640737"/>
                  <a:gd name="connsiteY80" fmla="*/ 161229 h 545809"/>
                  <a:gd name="connsiteX81" fmla="*/ 569870 w 640737"/>
                  <a:gd name="connsiteY81" fmla="*/ 164434 h 545809"/>
                  <a:gd name="connsiteX82" fmla="*/ 574677 w 640737"/>
                  <a:gd name="connsiteY82" fmla="*/ 180458 h 545809"/>
                  <a:gd name="connsiteX83" fmla="*/ 559454 w 640737"/>
                  <a:gd name="connsiteY83" fmla="*/ 226928 h 545809"/>
                  <a:gd name="connsiteX84" fmla="*/ 525002 w 640737"/>
                  <a:gd name="connsiteY84" fmla="*/ 259778 h 545809"/>
                  <a:gd name="connsiteX85" fmla="*/ 507376 w 640737"/>
                  <a:gd name="connsiteY85" fmla="*/ 317465 h 545809"/>
                  <a:gd name="connsiteX86" fmla="*/ 542629 w 640737"/>
                  <a:gd name="connsiteY86" fmla="*/ 347911 h 545809"/>
                  <a:gd name="connsiteX87" fmla="*/ 550641 w 640737"/>
                  <a:gd name="connsiteY87" fmla="*/ 362333 h 545809"/>
                  <a:gd name="connsiteX88" fmla="*/ 541828 w 640737"/>
                  <a:gd name="connsiteY88" fmla="*/ 375953 h 545809"/>
                  <a:gd name="connsiteX89" fmla="*/ 525803 w 640737"/>
                  <a:gd name="connsiteY89" fmla="*/ 375152 h 545809"/>
                  <a:gd name="connsiteX90" fmla="*/ 488147 w 640737"/>
                  <a:gd name="connsiteY90" fmla="*/ 343104 h 545809"/>
                  <a:gd name="connsiteX91" fmla="*/ 463309 w 640737"/>
                  <a:gd name="connsiteY91" fmla="*/ 361532 h 545809"/>
                  <a:gd name="connsiteX92" fmla="*/ 427255 w 640737"/>
                  <a:gd name="connsiteY92" fmla="*/ 391978 h 545809"/>
                  <a:gd name="connsiteX93" fmla="*/ 415236 w 640737"/>
                  <a:gd name="connsiteY93" fmla="*/ 462484 h 545809"/>
                  <a:gd name="connsiteX94" fmla="*/ 415236 w 640737"/>
                  <a:gd name="connsiteY94" fmla="*/ 473701 h 545809"/>
                  <a:gd name="connsiteX95" fmla="*/ 415236 w 640737"/>
                  <a:gd name="connsiteY95" fmla="*/ 545810 h 545809"/>
                  <a:gd name="connsiteX96" fmla="*/ 479333 w 640737"/>
                  <a:gd name="connsiteY96" fmla="*/ 545810 h 545809"/>
                  <a:gd name="connsiteX97" fmla="*/ 535418 w 640737"/>
                  <a:gd name="connsiteY97" fmla="*/ 434442 h 545809"/>
                  <a:gd name="connsiteX98" fmla="*/ 623551 w 640737"/>
                  <a:gd name="connsiteY98" fmla="*/ 340700 h 545809"/>
                  <a:gd name="connsiteX99" fmla="*/ 624352 w 640737"/>
                  <a:gd name="connsiteY99" fmla="*/ 330284 h 545809"/>
                  <a:gd name="connsiteX100" fmla="*/ 624352 w 640737"/>
                  <a:gd name="connsiteY100" fmla="*/ 330284 h 545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640737" h="545809">
                    <a:moveTo>
                      <a:pt x="624352" y="330284"/>
                    </a:moveTo>
                    <a:cubicBezTo>
                      <a:pt x="647587" y="296634"/>
                      <a:pt x="645985" y="250965"/>
                      <a:pt x="620346" y="218916"/>
                    </a:cubicBezTo>
                    <a:cubicBezTo>
                      <a:pt x="623551" y="209302"/>
                      <a:pt x="625154" y="199687"/>
                      <a:pt x="625154" y="190072"/>
                    </a:cubicBezTo>
                    <a:cubicBezTo>
                      <a:pt x="625154" y="144404"/>
                      <a:pt x="592304" y="105945"/>
                      <a:pt x="548237" y="97132"/>
                    </a:cubicBezTo>
                    <a:cubicBezTo>
                      <a:pt x="534617" y="57873"/>
                      <a:pt x="498562" y="32234"/>
                      <a:pt x="456899" y="32234"/>
                    </a:cubicBezTo>
                    <a:cubicBezTo>
                      <a:pt x="449688" y="32234"/>
                      <a:pt x="441676" y="33035"/>
                      <a:pt x="434465" y="34638"/>
                    </a:cubicBezTo>
                    <a:cubicBezTo>
                      <a:pt x="417640" y="14607"/>
                      <a:pt x="392803" y="2589"/>
                      <a:pt x="367164" y="186"/>
                    </a:cubicBezTo>
                    <a:cubicBezTo>
                      <a:pt x="340724" y="-1417"/>
                      <a:pt x="315085" y="7397"/>
                      <a:pt x="295856" y="25023"/>
                    </a:cubicBezTo>
                    <a:cubicBezTo>
                      <a:pt x="271019" y="8198"/>
                      <a:pt x="239771" y="3390"/>
                      <a:pt x="211729" y="12204"/>
                    </a:cubicBezTo>
                    <a:cubicBezTo>
                      <a:pt x="182885" y="21017"/>
                      <a:pt x="160452" y="42650"/>
                      <a:pt x="150036" y="71493"/>
                    </a:cubicBezTo>
                    <a:cubicBezTo>
                      <a:pt x="148433" y="71493"/>
                      <a:pt x="146030" y="71493"/>
                      <a:pt x="144427" y="71493"/>
                    </a:cubicBezTo>
                    <a:cubicBezTo>
                      <a:pt x="91547" y="71493"/>
                      <a:pt x="49083" y="113156"/>
                      <a:pt x="48282" y="166036"/>
                    </a:cubicBezTo>
                    <a:cubicBezTo>
                      <a:pt x="48282" y="167639"/>
                      <a:pt x="48282" y="169241"/>
                      <a:pt x="48282" y="170843"/>
                    </a:cubicBezTo>
                    <a:cubicBezTo>
                      <a:pt x="16234" y="188470"/>
                      <a:pt x="-2194" y="222922"/>
                      <a:pt x="209" y="259778"/>
                    </a:cubicBezTo>
                    <a:cubicBezTo>
                      <a:pt x="3414" y="310254"/>
                      <a:pt x="48282" y="347911"/>
                      <a:pt x="99560" y="347911"/>
                    </a:cubicBezTo>
                    <a:lnTo>
                      <a:pt x="223747" y="347911"/>
                    </a:lnTo>
                    <a:cubicBezTo>
                      <a:pt x="276627" y="347911"/>
                      <a:pt x="319892" y="390375"/>
                      <a:pt x="320694" y="443255"/>
                    </a:cubicBezTo>
                    <a:lnTo>
                      <a:pt x="320694" y="545810"/>
                    </a:lnTo>
                    <a:lnTo>
                      <a:pt x="383989" y="545810"/>
                    </a:lnTo>
                    <a:lnTo>
                      <a:pt x="383989" y="473701"/>
                    </a:lnTo>
                    <a:cubicBezTo>
                      <a:pt x="383989" y="470496"/>
                      <a:pt x="383989" y="466490"/>
                      <a:pt x="383989" y="463285"/>
                    </a:cubicBezTo>
                    <a:cubicBezTo>
                      <a:pt x="383989" y="433640"/>
                      <a:pt x="383188" y="395984"/>
                      <a:pt x="404019" y="371947"/>
                    </a:cubicBezTo>
                    <a:cubicBezTo>
                      <a:pt x="416839" y="358327"/>
                      <a:pt x="431261" y="346309"/>
                      <a:pt x="446484" y="335893"/>
                    </a:cubicBezTo>
                    <a:cubicBezTo>
                      <a:pt x="458502" y="328682"/>
                      <a:pt x="468918" y="319869"/>
                      <a:pt x="477731" y="309453"/>
                    </a:cubicBezTo>
                    <a:cubicBezTo>
                      <a:pt x="481737" y="303043"/>
                      <a:pt x="485743" y="296634"/>
                      <a:pt x="488147" y="290224"/>
                    </a:cubicBezTo>
                    <a:cubicBezTo>
                      <a:pt x="471321" y="283814"/>
                      <a:pt x="453694" y="281411"/>
                      <a:pt x="436068" y="283814"/>
                    </a:cubicBezTo>
                    <a:cubicBezTo>
                      <a:pt x="427255" y="284615"/>
                      <a:pt x="419242" y="279007"/>
                      <a:pt x="417640" y="270194"/>
                    </a:cubicBezTo>
                    <a:cubicBezTo>
                      <a:pt x="416839" y="261380"/>
                      <a:pt x="422447" y="253368"/>
                      <a:pt x="431261" y="251766"/>
                    </a:cubicBezTo>
                    <a:cubicBezTo>
                      <a:pt x="452893" y="248561"/>
                      <a:pt x="474526" y="250965"/>
                      <a:pt x="495357" y="258977"/>
                    </a:cubicBezTo>
                    <a:cubicBezTo>
                      <a:pt x="495357" y="256573"/>
                      <a:pt x="495357" y="254971"/>
                      <a:pt x="496159" y="252567"/>
                    </a:cubicBezTo>
                    <a:cubicBezTo>
                      <a:pt x="496960" y="239748"/>
                      <a:pt x="495357" y="226928"/>
                      <a:pt x="491351" y="214910"/>
                    </a:cubicBezTo>
                    <a:cubicBezTo>
                      <a:pt x="480134" y="186066"/>
                      <a:pt x="452092" y="173247"/>
                      <a:pt x="425652" y="162831"/>
                    </a:cubicBezTo>
                    <a:cubicBezTo>
                      <a:pt x="420845" y="161229"/>
                      <a:pt x="416038" y="159627"/>
                      <a:pt x="409628" y="158024"/>
                    </a:cubicBezTo>
                    <a:lnTo>
                      <a:pt x="404821" y="156422"/>
                    </a:lnTo>
                    <a:lnTo>
                      <a:pt x="404019" y="156422"/>
                    </a:lnTo>
                    <a:cubicBezTo>
                      <a:pt x="397610" y="157223"/>
                      <a:pt x="392001" y="158825"/>
                      <a:pt x="385592" y="161229"/>
                    </a:cubicBezTo>
                    <a:lnTo>
                      <a:pt x="378381" y="162831"/>
                    </a:lnTo>
                    <a:lnTo>
                      <a:pt x="370369" y="164434"/>
                    </a:lnTo>
                    <a:cubicBezTo>
                      <a:pt x="356748" y="180458"/>
                      <a:pt x="349537" y="201289"/>
                      <a:pt x="351140" y="222922"/>
                    </a:cubicBezTo>
                    <a:cubicBezTo>
                      <a:pt x="352742" y="244555"/>
                      <a:pt x="363158" y="263784"/>
                      <a:pt x="379182" y="277404"/>
                    </a:cubicBezTo>
                    <a:cubicBezTo>
                      <a:pt x="385592" y="283013"/>
                      <a:pt x="385592" y="292627"/>
                      <a:pt x="380784" y="299838"/>
                    </a:cubicBezTo>
                    <a:cubicBezTo>
                      <a:pt x="375977" y="305447"/>
                      <a:pt x="366363" y="306248"/>
                      <a:pt x="359953" y="301441"/>
                    </a:cubicBezTo>
                    <a:cubicBezTo>
                      <a:pt x="350338" y="293429"/>
                      <a:pt x="342326" y="283013"/>
                      <a:pt x="335917" y="271796"/>
                    </a:cubicBezTo>
                    <a:lnTo>
                      <a:pt x="334314" y="271796"/>
                    </a:lnTo>
                    <a:cubicBezTo>
                      <a:pt x="311880" y="267790"/>
                      <a:pt x="286242" y="263784"/>
                      <a:pt x="265410" y="250163"/>
                    </a:cubicBezTo>
                    <a:cubicBezTo>
                      <a:pt x="258199" y="245356"/>
                      <a:pt x="256597" y="235741"/>
                      <a:pt x="261404" y="228531"/>
                    </a:cubicBezTo>
                    <a:cubicBezTo>
                      <a:pt x="266211" y="221320"/>
                      <a:pt x="275826" y="218916"/>
                      <a:pt x="283037" y="223723"/>
                    </a:cubicBezTo>
                    <a:cubicBezTo>
                      <a:pt x="295055" y="230934"/>
                      <a:pt x="308675" y="235741"/>
                      <a:pt x="323097" y="237344"/>
                    </a:cubicBezTo>
                    <a:cubicBezTo>
                      <a:pt x="321495" y="233338"/>
                      <a:pt x="320694" y="229332"/>
                      <a:pt x="319892" y="224525"/>
                    </a:cubicBezTo>
                    <a:cubicBezTo>
                      <a:pt x="318290" y="206898"/>
                      <a:pt x="321495" y="188470"/>
                      <a:pt x="328706" y="172446"/>
                    </a:cubicBezTo>
                    <a:cubicBezTo>
                      <a:pt x="317489" y="174048"/>
                      <a:pt x="307073" y="174850"/>
                      <a:pt x="295856" y="174850"/>
                    </a:cubicBezTo>
                    <a:cubicBezTo>
                      <a:pt x="286242" y="174850"/>
                      <a:pt x="276627" y="174048"/>
                      <a:pt x="267013" y="172446"/>
                    </a:cubicBezTo>
                    <a:cubicBezTo>
                      <a:pt x="249386" y="194079"/>
                      <a:pt x="224548" y="210103"/>
                      <a:pt x="197307" y="216512"/>
                    </a:cubicBezTo>
                    <a:cubicBezTo>
                      <a:pt x="161253" y="234940"/>
                      <a:pt x="127602" y="258175"/>
                      <a:pt x="127602" y="297435"/>
                    </a:cubicBezTo>
                    <a:cubicBezTo>
                      <a:pt x="127602" y="306248"/>
                      <a:pt x="120391" y="313459"/>
                      <a:pt x="111578" y="313459"/>
                    </a:cubicBezTo>
                    <a:cubicBezTo>
                      <a:pt x="102764" y="313459"/>
                      <a:pt x="95553" y="306248"/>
                      <a:pt x="95553" y="297435"/>
                    </a:cubicBezTo>
                    <a:cubicBezTo>
                      <a:pt x="96355" y="266989"/>
                      <a:pt x="109975" y="238946"/>
                      <a:pt x="133210" y="219717"/>
                    </a:cubicBezTo>
                    <a:cubicBezTo>
                      <a:pt x="113981" y="217314"/>
                      <a:pt x="96355" y="209302"/>
                      <a:pt x="83535" y="194880"/>
                    </a:cubicBezTo>
                    <a:cubicBezTo>
                      <a:pt x="77927" y="187669"/>
                      <a:pt x="79529" y="178054"/>
                      <a:pt x="85939" y="172446"/>
                    </a:cubicBezTo>
                    <a:cubicBezTo>
                      <a:pt x="92349" y="166837"/>
                      <a:pt x="102764" y="167639"/>
                      <a:pt x="108373" y="174048"/>
                    </a:cubicBezTo>
                    <a:cubicBezTo>
                      <a:pt x="114782" y="182060"/>
                      <a:pt x="133210" y="189271"/>
                      <a:pt x="159650" y="188470"/>
                    </a:cubicBezTo>
                    <a:cubicBezTo>
                      <a:pt x="186090" y="188470"/>
                      <a:pt x="212530" y="178856"/>
                      <a:pt x="232560" y="161229"/>
                    </a:cubicBezTo>
                    <a:cubicBezTo>
                      <a:pt x="209325" y="151614"/>
                      <a:pt x="190096" y="133988"/>
                      <a:pt x="178078" y="111554"/>
                    </a:cubicBezTo>
                    <a:cubicBezTo>
                      <a:pt x="173271" y="103542"/>
                      <a:pt x="176476" y="93927"/>
                      <a:pt x="183687" y="89921"/>
                    </a:cubicBezTo>
                    <a:cubicBezTo>
                      <a:pt x="191699" y="85114"/>
                      <a:pt x="201313" y="88319"/>
                      <a:pt x="205319" y="95530"/>
                    </a:cubicBezTo>
                    <a:cubicBezTo>
                      <a:pt x="229356" y="138795"/>
                      <a:pt x="279832" y="150813"/>
                      <a:pt x="359152" y="132385"/>
                    </a:cubicBezTo>
                    <a:cubicBezTo>
                      <a:pt x="344730" y="120367"/>
                      <a:pt x="334314" y="101138"/>
                      <a:pt x="335115" y="70692"/>
                    </a:cubicBezTo>
                    <a:cubicBezTo>
                      <a:pt x="335115" y="61879"/>
                      <a:pt x="343127" y="54668"/>
                      <a:pt x="351941" y="55469"/>
                    </a:cubicBezTo>
                    <a:cubicBezTo>
                      <a:pt x="360754" y="55469"/>
                      <a:pt x="367965" y="63481"/>
                      <a:pt x="367164" y="72295"/>
                    </a:cubicBezTo>
                    <a:cubicBezTo>
                      <a:pt x="365561" y="108349"/>
                      <a:pt x="385592" y="115560"/>
                      <a:pt x="417640" y="125174"/>
                    </a:cubicBezTo>
                    <a:cubicBezTo>
                      <a:pt x="422447" y="126777"/>
                      <a:pt x="427255" y="127578"/>
                      <a:pt x="432062" y="129181"/>
                    </a:cubicBezTo>
                    <a:cubicBezTo>
                      <a:pt x="440875" y="109150"/>
                      <a:pt x="458502" y="93927"/>
                      <a:pt x="480134" y="88319"/>
                    </a:cubicBezTo>
                    <a:cubicBezTo>
                      <a:pt x="488948" y="85915"/>
                      <a:pt x="497761" y="91524"/>
                      <a:pt x="500165" y="100337"/>
                    </a:cubicBezTo>
                    <a:cubicBezTo>
                      <a:pt x="502568" y="109150"/>
                      <a:pt x="496960" y="117964"/>
                      <a:pt x="488147" y="120367"/>
                    </a:cubicBezTo>
                    <a:cubicBezTo>
                      <a:pt x="476930" y="123572"/>
                      <a:pt x="468116" y="130783"/>
                      <a:pt x="462508" y="141199"/>
                    </a:cubicBezTo>
                    <a:cubicBezTo>
                      <a:pt x="462508" y="142000"/>
                      <a:pt x="462508" y="142000"/>
                      <a:pt x="462508" y="142801"/>
                    </a:cubicBezTo>
                    <a:cubicBezTo>
                      <a:pt x="487345" y="154819"/>
                      <a:pt x="508978" y="172446"/>
                      <a:pt x="520195" y="202091"/>
                    </a:cubicBezTo>
                    <a:cubicBezTo>
                      <a:pt x="522599" y="208500"/>
                      <a:pt x="524201" y="214910"/>
                      <a:pt x="525002" y="221320"/>
                    </a:cubicBezTo>
                    <a:cubicBezTo>
                      <a:pt x="528207" y="218916"/>
                      <a:pt x="530611" y="215711"/>
                      <a:pt x="532213" y="211705"/>
                    </a:cubicBezTo>
                    <a:cubicBezTo>
                      <a:pt x="537822" y="199687"/>
                      <a:pt x="541828" y="187669"/>
                      <a:pt x="543430" y="174048"/>
                    </a:cubicBezTo>
                    <a:cubicBezTo>
                      <a:pt x="544231" y="168440"/>
                      <a:pt x="548237" y="163633"/>
                      <a:pt x="553846" y="161229"/>
                    </a:cubicBezTo>
                    <a:cubicBezTo>
                      <a:pt x="559454" y="158825"/>
                      <a:pt x="565864" y="160428"/>
                      <a:pt x="569870" y="164434"/>
                    </a:cubicBezTo>
                    <a:cubicBezTo>
                      <a:pt x="574677" y="168440"/>
                      <a:pt x="576280" y="174048"/>
                      <a:pt x="574677" y="180458"/>
                    </a:cubicBezTo>
                    <a:cubicBezTo>
                      <a:pt x="572274" y="196482"/>
                      <a:pt x="567466" y="212506"/>
                      <a:pt x="559454" y="226928"/>
                    </a:cubicBezTo>
                    <a:cubicBezTo>
                      <a:pt x="551442" y="240549"/>
                      <a:pt x="539424" y="251766"/>
                      <a:pt x="525002" y="259778"/>
                    </a:cubicBezTo>
                    <a:cubicBezTo>
                      <a:pt x="523400" y="279808"/>
                      <a:pt x="516990" y="299838"/>
                      <a:pt x="507376" y="317465"/>
                    </a:cubicBezTo>
                    <a:cubicBezTo>
                      <a:pt x="517791" y="329483"/>
                      <a:pt x="529008" y="339899"/>
                      <a:pt x="542629" y="347911"/>
                    </a:cubicBezTo>
                    <a:cubicBezTo>
                      <a:pt x="547436" y="351116"/>
                      <a:pt x="550641" y="356724"/>
                      <a:pt x="550641" y="362333"/>
                    </a:cubicBezTo>
                    <a:cubicBezTo>
                      <a:pt x="550641" y="367941"/>
                      <a:pt x="547436" y="373550"/>
                      <a:pt x="541828" y="375953"/>
                    </a:cubicBezTo>
                    <a:cubicBezTo>
                      <a:pt x="536219" y="378357"/>
                      <a:pt x="530611" y="378357"/>
                      <a:pt x="525803" y="375152"/>
                    </a:cubicBezTo>
                    <a:cubicBezTo>
                      <a:pt x="512183" y="366339"/>
                      <a:pt x="499364" y="355122"/>
                      <a:pt x="488147" y="343104"/>
                    </a:cubicBezTo>
                    <a:cubicBezTo>
                      <a:pt x="480134" y="349513"/>
                      <a:pt x="471321" y="355923"/>
                      <a:pt x="463309" y="361532"/>
                    </a:cubicBezTo>
                    <a:cubicBezTo>
                      <a:pt x="449688" y="370345"/>
                      <a:pt x="437670" y="379959"/>
                      <a:pt x="427255" y="391978"/>
                    </a:cubicBezTo>
                    <a:cubicBezTo>
                      <a:pt x="414435" y="407201"/>
                      <a:pt x="415236" y="436845"/>
                      <a:pt x="415236" y="462484"/>
                    </a:cubicBezTo>
                    <a:cubicBezTo>
                      <a:pt x="415236" y="466490"/>
                      <a:pt x="415236" y="469695"/>
                      <a:pt x="415236" y="473701"/>
                    </a:cubicBezTo>
                    <a:lnTo>
                      <a:pt x="415236" y="545810"/>
                    </a:lnTo>
                    <a:lnTo>
                      <a:pt x="479333" y="545810"/>
                    </a:lnTo>
                    <a:cubicBezTo>
                      <a:pt x="479333" y="441653"/>
                      <a:pt x="529008" y="436044"/>
                      <a:pt x="535418" y="434442"/>
                    </a:cubicBezTo>
                    <a:cubicBezTo>
                      <a:pt x="556249" y="428833"/>
                      <a:pt x="611533" y="399990"/>
                      <a:pt x="623551" y="340700"/>
                    </a:cubicBezTo>
                    <a:cubicBezTo>
                      <a:pt x="625154" y="337495"/>
                      <a:pt x="624352" y="333489"/>
                      <a:pt x="624352" y="330284"/>
                    </a:cubicBezTo>
                    <a:cubicBezTo>
                      <a:pt x="623551" y="330284"/>
                      <a:pt x="623551" y="330284"/>
                      <a:pt x="624352" y="330284"/>
                    </a:cubicBezTo>
                    <a:close/>
                  </a:path>
                </a:pathLst>
              </a:custGeom>
              <a:solidFill>
                <a:srgbClr val="FF6699"/>
              </a:solidFill>
              <a:ln w="7938"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4" name="Group 63">
                <a:extLst>
                  <a:ext uri="{FF2B5EF4-FFF2-40B4-BE49-F238E27FC236}">
                    <a16:creationId xmlns:a16="http://schemas.microsoft.com/office/drawing/2014/main" id="{A26D33A5-DB4E-436E-8E5A-DD9A08640751}"/>
                  </a:ext>
                </a:extLst>
              </p:cNvPr>
              <p:cNvGrpSpPr/>
              <p:nvPr/>
            </p:nvGrpSpPr>
            <p:grpSpPr>
              <a:xfrm>
                <a:off x="7549426" y="2596777"/>
                <a:ext cx="723900" cy="723900"/>
                <a:chOff x="7549426" y="2596777"/>
                <a:chExt cx="723900" cy="723900"/>
              </a:xfrm>
            </p:grpSpPr>
            <p:sp>
              <p:nvSpPr>
                <p:cNvPr id="37" name="Freeform: Shape 36">
                  <a:extLst>
                    <a:ext uri="{FF2B5EF4-FFF2-40B4-BE49-F238E27FC236}">
                      <a16:creationId xmlns:a16="http://schemas.microsoft.com/office/drawing/2014/main" id="{443F0D0E-88E1-4972-AD3A-EC502295058A}"/>
                    </a:ext>
                  </a:extLst>
                </p:cNvPr>
                <p:cNvSpPr/>
                <p:nvPr/>
              </p:nvSpPr>
              <p:spPr>
                <a:xfrm>
                  <a:off x="7549426" y="28253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993DDD04-53F9-4941-907D-D1F1992666A6}"/>
                    </a:ext>
                  </a:extLst>
                </p:cNvPr>
                <p:cNvSpPr/>
                <p:nvPr/>
              </p:nvSpPr>
              <p:spPr>
                <a:xfrm>
                  <a:off x="7549426" y="27491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FD688D6A-5A49-478D-A510-A138E75F5302}"/>
                    </a:ext>
                  </a:extLst>
                </p:cNvPr>
                <p:cNvSpPr/>
                <p:nvPr/>
              </p:nvSpPr>
              <p:spPr>
                <a:xfrm>
                  <a:off x="7549426" y="29015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2774E517-8365-4730-9563-ACDAE96C436C}"/>
                    </a:ext>
                  </a:extLst>
                </p:cNvPr>
                <p:cNvSpPr/>
                <p:nvPr/>
              </p:nvSpPr>
              <p:spPr>
                <a:xfrm>
                  <a:off x="7549426" y="31301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735E961E-95BA-4D65-BE0A-7C40A556BD4F}"/>
                    </a:ext>
                  </a:extLst>
                </p:cNvPr>
                <p:cNvSpPr/>
                <p:nvPr/>
              </p:nvSpPr>
              <p:spPr>
                <a:xfrm>
                  <a:off x="7549426" y="30539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7B6EB933-C2FF-4EF5-ACF1-866E5ACAD757}"/>
                    </a:ext>
                  </a:extLst>
                </p:cNvPr>
                <p:cNvSpPr/>
                <p:nvPr/>
              </p:nvSpPr>
              <p:spPr>
                <a:xfrm>
                  <a:off x="7549426" y="29777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EAADA5F5-C3C7-4862-947F-25927895A2EC}"/>
                    </a:ext>
                  </a:extLst>
                </p:cNvPr>
                <p:cNvSpPr/>
                <p:nvPr/>
              </p:nvSpPr>
              <p:spPr>
                <a:xfrm>
                  <a:off x="8206651" y="30539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57E737A1-178A-4AFC-A69D-960103763CFF}"/>
                    </a:ext>
                  </a:extLst>
                </p:cNvPr>
                <p:cNvSpPr/>
                <p:nvPr/>
              </p:nvSpPr>
              <p:spPr>
                <a:xfrm>
                  <a:off x="8206651" y="31301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FCEEFEAB-98BA-45E6-BD3C-2C6255B58F35}"/>
                    </a:ext>
                  </a:extLst>
                </p:cNvPr>
                <p:cNvSpPr/>
                <p:nvPr/>
              </p:nvSpPr>
              <p:spPr>
                <a:xfrm>
                  <a:off x="8206651" y="29777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A0D83740-9766-4D8A-A80F-B4D3B1D48D50}"/>
                    </a:ext>
                  </a:extLst>
                </p:cNvPr>
                <p:cNvSpPr/>
                <p:nvPr/>
              </p:nvSpPr>
              <p:spPr>
                <a:xfrm>
                  <a:off x="8206651" y="27491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41F1D4F3-02AC-4021-84E3-42D73976D0BE}"/>
                    </a:ext>
                  </a:extLst>
                </p:cNvPr>
                <p:cNvSpPr/>
                <p:nvPr/>
              </p:nvSpPr>
              <p:spPr>
                <a:xfrm>
                  <a:off x="8206651" y="29015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E9A26543-0243-4EDE-93C3-982FCB82C96A}"/>
                    </a:ext>
                  </a:extLst>
                </p:cNvPr>
                <p:cNvSpPr/>
                <p:nvPr/>
              </p:nvSpPr>
              <p:spPr>
                <a:xfrm>
                  <a:off x="8206651" y="28253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C0C9611E-013B-4FDB-B1CE-331E225FC0A0}"/>
                    </a:ext>
                  </a:extLst>
                </p:cNvPr>
                <p:cNvSpPr/>
                <p:nvPr/>
              </p:nvSpPr>
              <p:spPr>
                <a:xfrm>
                  <a:off x="7930426" y="2596777"/>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206E859B-D619-4783-9C28-CCD008E3AA80}"/>
                    </a:ext>
                  </a:extLst>
                </p:cNvPr>
                <p:cNvSpPr/>
                <p:nvPr/>
              </p:nvSpPr>
              <p:spPr>
                <a:xfrm>
                  <a:off x="8082826" y="2596777"/>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CE5BDB93-B351-422D-9965-C1333FC38174}"/>
                    </a:ext>
                  </a:extLst>
                </p:cNvPr>
                <p:cNvSpPr/>
                <p:nvPr/>
              </p:nvSpPr>
              <p:spPr>
                <a:xfrm>
                  <a:off x="8006626" y="2596777"/>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B0B05E60-29E2-4FEF-A0BA-54834C711A05}"/>
                    </a:ext>
                  </a:extLst>
                </p:cNvPr>
                <p:cNvSpPr/>
                <p:nvPr/>
              </p:nvSpPr>
              <p:spPr>
                <a:xfrm>
                  <a:off x="7854226" y="2596777"/>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7689A9F1-F6AA-4CEB-AE17-EC815D9FC88C}"/>
                    </a:ext>
                  </a:extLst>
                </p:cNvPr>
                <p:cNvSpPr/>
                <p:nvPr/>
              </p:nvSpPr>
              <p:spPr>
                <a:xfrm>
                  <a:off x="7701826" y="2596777"/>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FB9F2042-873F-469E-81A1-B321973FF702}"/>
                    </a:ext>
                  </a:extLst>
                </p:cNvPr>
                <p:cNvSpPr/>
                <p:nvPr/>
              </p:nvSpPr>
              <p:spPr>
                <a:xfrm>
                  <a:off x="7778026" y="2596777"/>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9C1929D2-5C7C-4B7B-A3EF-D1D5B2F85A52}"/>
                    </a:ext>
                  </a:extLst>
                </p:cNvPr>
                <p:cNvSpPr/>
                <p:nvPr/>
              </p:nvSpPr>
              <p:spPr>
                <a:xfrm>
                  <a:off x="7778026" y="3254002"/>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1D68F62E-9F1F-4C01-B415-50900214A5B2}"/>
                    </a:ext>
                  </a:extLst>
                </p:cNvPr>
                <p:cNvSpPr/>
                <p:nvPr/>
              </p:nvSpPr>
              <p:spPr>
                <a:xfrm>
                  <a:off x="7701826" y="3254002"/>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BF32D449-103E-4A35-B7AB-3AAAD06A7E8F}"/>
                    </a:ext>
                  </a:extLst>
                </p:cNvPr>
                <p:cNvSpPr/>
                <p:nvPr/>
              </p:nvSpPr>
              <p:spPr>
                <a:xfrm>
                  <a:off x="7854226" y="3254002"/>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358D61B0-7B2D-411F-8D1C-B60ACDF8DB31}"/>
                    </a:ext>
                  </a:extLst>
                </p:cNvPr>
                <p:cNvSpPr/>
                <p:nvPr/>
              </p:nvSpPr>
              <p:spPr>
                <a:xfrm>
                  <a:off x="7930426" y="3254002"/>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B82C1A28-7DA9-43FB-9C5A-63B4E520C013}"/>
                    </a:ext>
                  </a:extLst>
                </p:cNvPr>
                <p:cNvSpPr/>
                <p:nvPr/>
              </p:nvSpPr>
              <p:spPr>
                <a:xfrm>
                  <a:off x="8006626" y="3254002"/>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5466AABB-42EC-4A9E-943C-D868B2DCF22C}"/>
                    </a:ext>
                  </a:extLst>
                </p:cNvPr>
                <p:cNvSpPr/>
                <p:nvPr/>
              </p:nvSpPr>
              <p:spPr>
                <a:xfrm>
                  <a:off x="8082826" y="3254002"/>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D95E9CB1-1D5D-4B1A-9615-0D1729C3FE73}"/>
                    </a:ext>
                  </a:extLst>
                </p:cNvPr>
                <p:cNvSpPr/>
                <p:nvPr/>
              </p:nvSpPr>
              <p:spPr>
                <a:xfrm>
                  <a:off x="7787551" y="2834902"/>
                  <a:ext cx="247650" cy="247650"/>
                </a:xfrm>
                <a:custGeom>
                  <a:avLst/>
                  <a:gdLst>
                    <a:gd name="connsiteX0" fmla="*/ 0 w 247650"/>
                    <a:gd name="connsiteY0" fmla="*/ 0 h 247650"/>
                    <a:gd name="connsiteX1" fmla="*/ 247650 w 247650"/>
                    <a:gd name="connsiteY1" fmla="*/ 0 h 247650"/>
                    <a:gd name="connsiteX2" fmla="*/ 247650 w 247650"/>
                    <a:gd name="connsiteY2" fmla="*/ 247650 h 247650"/>
                    <a:gd name="connsiteX3" fmla="*/ 0 w 247650"/>
                    <a:gd name="connsiteY3" fmla="*/ 247650 h 247650"/>
                  </a:gdLst>
                  <a:ahLst/>
                  <a:cxnLst>
                    <a:cxn ang="0">
                      <a:pos x="connsiteX0" y="connsiteY0"/>
                    </a:cxn>
                    <a:cxn ang="0">
                      <a:pos x="connsiteX1" y="connsiteY1"/>
                    </a:cxn>
                    <a:cxn ang="0">
                      <a:pos x="connsiteX2" y="connsiteY2"/>
                    </a:cxn>
                    <a:cxn ang="0">
                      <a:pos x="connsiteX3" y="connsiteY3"/>
                    </a:cxn>
                  </a:cxnLst>
                  <a:rect l="l" t="t" r="r" b="b"/>
                  <a:pathLst>
                    <a:path w="247650" h="247650">
                      <a:moveTo>
                        <a:pt x="0" y="0"/>
                      </a:moveTo>
                      <a:lnTo>
                        <a:pt x="247650" y="0"/>
                      </a:lnTo>
                      <a:lnTo>
                        <a:pt x="247650" y="247650"/>
                      </a:lnTo>
                      <a:lnTo>
                        <a:pt x="0" y="24765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2AB5E8B5-F359-495E-9F56-2D74E8BCF4FC}"/>
                    </a:ext>
                  </a:extLst>
                </p:cNvPr>
                <p:cNvSpPr/>
                <p:nvPr/>
              </p:nvSpPr>
              <p:spPr>
                <a:xfrm>
                  <a:off x="7654201" y="2701552"/>
                  <a:ext cx="514350" cy="514350"/>
                </a:xfrm>
                <a:custGeom>
                  <a:avLst/>
                  <a:gdLst>
                    <a:gd name="connsiteX0" fmla="*/ 476250 w 514350"/>
                    <a:gd name="connsiteY0" fmla="*/ 0 h 514350"/>
                    <a:gd name="connsiteX1" fmla="*/ 38100 w 514350"/>
                    <a:gd name="connsiteY1" fmla="*/ 0 h 514350"/>
                    <a:gd name="connsiteX2" fmla="*/ 0 w 514350"/>
                    <a:gd name="connsiteY2" fmla="*/ 38100 h 514350"/>
                    <a:gd name="connsiteX3" fmla="*/ 0 w 514350"/>
                    <a:gd name="connsiteY3" fmla="*/ 476250 h 514350"/>
                    <a:gd name="connsiteX4" fmla="*/ 38100 w 514350"/>
                    <a:gd name="connsiteY4" fmla="*/ 514350 h 514350"/>
                    <a:gd name="connsiteX5" fmla="*/ 476250 w 514350"/>
                    <a:gd name="connsiteY5" fmla="*/ 514350 h 514350"/>
                    <a:gd name="connsiteX6" fmla="*/ 514350 w 514350"/>
                    <a:gd name="connsiteY6" fmla="*/ 476250 h 514350"/>
                    <a:gd name="connsiteX7" fmla="*/ 514350 w 514350"/>
                    <a:gd name="connsiteY7" fmla="*/ 38100 h 514350"/>
                    <a:gd name="connsiteX8" fmla="*/ 476250 w 514350"/>
                    <a:gd name="connsiteY8" fmla="*/ 0 h 514350"/>
                    <a:gd name="connsiteX9" fmla="*/ 419100 w 514350"/>
                    <a:gd name="connsiteY9" fmla="*/ 419100 h 514350"/>
                    <a:gd name="connsiteX10" fmla="*/ 95250 w 514350"/>
                    <a:gd name="connsiteY10" fmla="*/ 419100 h 514350"/>
                    <a:gd name="connsiteX11" fmla="*/ 95250 w 514350"/>
                    <a:gd name="connsiteY11" fmla="*/ 95250 h 514350"/>
                    <a:gd name="connsiteX12" fmla="*/ 419100 w 514350"/>
                    <a:gd name="connsiteY12" fmla="*/ 95250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4350" h="514350">
                      <a:moveTo>
                        <a:pt x="476250" y="0"/>
                      </a:moveTo>
                      <a:lnTo>
                        <a:pt x="38100" y="0"/>
                      </a:lnTo>
                      <a:cubicBezTo>
                        <a:pt x="17058" y="0"/>
                        <a:pt x="0" y="17058"/>
                        <a:pt x="0" y="38100"/>
                      </a:cubicBezTo>
                      <a:lnTo>
                        <a:pt x="0" y="476250"/>
                      </a:lnTo>
                      <a:cubicBezTo>
                        <a:pt x="0" y="497292"/>
                        <a:pt x="17058" y="514350"/>
                        <a:pt x="38100" y="514350"/>
                      </a:cubicBezTo>
                      <a:lnTo>
                        <a:pt x="476250" y="514350"/>
                      </a:lnTo>
                      <a:cubicBezTo>
                        <a:pt x="497292" y="514350"/>
                        <a:pt x="514350" y="497292"/>
                        <a:pt x="514350" y="476250"/>
                      </a:cubicBezTo>
                      <a:lnTo>
                        <a:pt x="514350" y="38100"/>
                      </a:lnTo>
                      <a:cubicBezTo>
                        <a:pt x="514350" y="17058"/>
                        <a:pt x="497292" y="0"/>
                        <a:pt x="476250" y="0"/>
                      </a:cubicBezTo>
                      <a:close/>
                      <a:moveTo>
                        <a:pt x="419100" y="419100"/>
                      </a:moveTo>
                      <a:lnTo>
                        <a:pt x="95250" y="419100"/>
                      </a:lnTo>
                      <a:lnTo>
                        <a:pt x="95250" y="95250"/>
                      </a:lnTo>
                      <a:lnTo>
                        <a:pt x="419100" y="9525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5" name="Plus Sign 34">
                <a:extLst>
                  <a:ext uri="{FF2B5EF4-FFF2-40B4-BE49-F238E27FC236}">
                    <a16:creationId xmlns:a16="http://schemas.microsoft.com/office/drawing/2014/main" id="{0773F799-B42C-4F69-AFCC-F97DE0D7D8E6}"/>
                  </a:ext>
                </a:extLst>
              </p:cNvPr>
              <p:cNvSpPr/>
              <p:nvPr/>
            </p:nvSpPr>
            <p:spPr>
              <a:xfrm>
                <a:off x="6390855" y="2615827"/>
                <a:ext cx="685800" cy="685800"/>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68" name="Group 67">
            <a:extLst>
              <a:ext uri="{FF2B5EF4-FFF2-40B4-BE49-F238E27FC236}">
                <a16:creationId xmlns:a16="http://schemas.microsoft.com/office/drawing/2014/main" id="{635F76AD-C420-46B8-866B-6EA37AD16133}"/>
              </a:ext>
            </a:extLst>
          </p:cNvPr>
          <p:cNvGrpSpPr/>
          <p:nvPr/>
        </p:nvGrpSpPr>
        <p:grpSpPr>
          <a:xfrm>
            <a:off x="1889803" y="420813"/>
            <a:ext cx="8413850" cy="1434241"/>
            <a:chOff x="692940" y="1911502"/>
            <a:chExt cx="10446223" cy="2410281"/>
          </a:xfrm>
          <a:solidFill>
            <a:schemeClr val="bg2">
              <a:lumMod val="90000"/>
            </a:schemeClr>
          </a:solidFill>
        </p:grpSpPr>
        <p:sp>
          <p:nvSpPr>
            <p:cNvPr id="99" name="Freeform: Shape 98">
              <a:extLst>
                <a:ext uri="{FF2B5EF4-FFF2-40B4-BE49-F238E27FC236}">
                  <a16:creationId xmlns:a16="http://schemas.microsoft.com/office/drawing/2014/main" id="{781B46EF-3C1A-4E35-81DB-C85300D231E8}"/>
                </a:ext>
              </a:extLst>
            </p:cNvPr>
            <p:cNvSpPr/>
            <p:nvPr/>
          </p:nvSpPr>
          <p:spPr>
            <a:xfrm>
              <a:off x="2931426" y="2173263"/>
              <a:ext cx="8207737" cy="1886763"/>
            </a:xfrm>
            <a:custGeom>
              <a:avLst/>
              <a:gdLst>
                <a:gd name="connsiteX0" fmla="*/ 7826558 w 8207737"/>
                <a:gd name="connsiteY0" fmla="*/ 0 h 1886764"/>
                <a:gd name="connsiteX1" fmla="*/ 8207737 w 8207737"/>
                <a:gd name="connsiteY1" fmla="*/ 943382 h 1886764"/>
                <a:gd name="connsiteX2" fmla="*/ 7826558 w 8207737"/>
                <a:gd name="connsiteY2" fmla="*/ 1886764 h 1886764"/>
                <a:gd name="connsiteX3" fmla="*/ 0 w 8207737"/>
                <a:gd name="connsiteY3" fmla="*/ 1886764 h 1886764"/>
                <a:gd name="connsiteX4" fmla="*/ 0 w 8207737"/>
                <a:gd name="connsiteY4" fmla="*/ 1 h 1886764"/>
                <a:gd name="connsiteX5" fmla="*/ 7826550 w 8207737"/>
                <a:gd name="connsiteY5" fmla="*/ 1 h 18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07737" h="1886764">
                  <a:moveTo>
                    <a:pt x="7826558" y="0"/>
                  </a:moveTo>
                  <a:cubicBezTo>
                    <a:pt x="8037077" y="0"/>
                    <a:pt x="8207737" y="422367"/>
                    <a:pt x="8207737" y="943382"/>
                  </a:cubicBezTo>
                  <a:cubicBezTo>
                    <a:pt x="8207737" y="1464397"/>
                    <a:pt x="8037077" y="1886764"/>
                    <a:pt x="7826558" y="1886764"/>
                  </a:cubicBezTo>
                  <a:lnTo>
                    <a:pt x="0" y="1886764"/>
                  </a:lnTo>
                  <a:lnTo>
                    <a:pt x="0" y="1"/>
                  </a:lnTo>
                  <a:lnTo>
                    <a:pt x="7826550" y="1"/>
                  </a:lnTo>
                  <a:close/>
                </a:path>
              </a:pathLst>
            </a:custGeom>
            <a:grpFill/>
            <a:ln>
              <a:solidFill>
                <a:schemeClr val="bg2">
                  <a:lumMod val="50000"/>
                </a:schemeClr>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0252F0E3-888C-4B65-ACA3-2FABC6FB7AF9}"/>
                </a:ext>
              </a:extLst>
            </p:cNvPr>
            <p:cNvSpPr/>
            <p:nvPr/>
          </p:nvSpPr>
          <p:spPr>
            <a:xfrm>
              <a:off x="692940" y="2173265"/>
              <a:ext cx="2630990" cy="1886763"/>
            </a:xfrm>
            <a:custGeom>
              <a:avLst/>
              <a:gdLst>
                <a:gd name="connsiteX0" fmla="*/ 2796350 w 3272903"/>
                <a:gd name="connsiteY0" fmla="*/ 0 h 2347098"/>
                <a:gd name="connsiteX1" fmla="*/ 2796350 w 3272903"/>
                <a:gd name="connsiteY1" fmla="*/ 571 h 2347098"/>
                <a:gd name="connsiteX2" fmla="*/ 2800894 w 3272903"/>
                <a:gd name="connsiteY2" fmla="*/ 0 h 2347098"/>
                <a:gd name="connsiteX3" fmla="*/ 3272903 w 3272903"/>
                <a:gd name="connsiteY3" fmla="*/ 1173549 h 2347098"/>
                <a:gd name="connsiteX4" fmla="*/ 2800894 w 3272903"/>
                <a:gd name="connsiteY4" fmla="*/ 2347098 h 2347098"/>
                <a:gd name="connsiteX5" fmla="*/ 2796350 w 3272903"/>
                <a:gd name="connsiteY5" fmla="*/ 2346528 h 2347098"/>
                <a:gd name="connsiteX6" fmla="*/ 2796350 w 3272903"/>
                <a:gd name="connsiteY6" fmla="*/ 2347098 h 2347098"/>
                <a:gd name="connsiteX7" fmla="*/ 2794412 w 3272903"/>
                <a:gd name="connsiteY7" fmla="*/ 2346284 h 2347098"/>
                <a:gd name="connsiteX8" fmla="*/ 2752634 w 3272903"/>
                <a:gd name="connsiteY8" fmla="*/ 2341039 h 2347098"/>
                <a:gd name="connsiteX9" fmla="*/ 2660533 w 3272903"/>
                <a:gd name="connsiteY9" fmla="*/ 2294338 h 2347098"/>
                <a:gd name="connsiteX10" fmla="*/ 2651889 w 3272903"/>
                <a:gd name="connsiteY10" fmla="*/ 2286472 h 2347098"/>
                <a:gd name="connsiteX11" fmla="*/ 0 w 3272903"/>
                <a:gd name="connsiteY11" fmla="*/ 1173549 h 2347098"/>
                <a:gd name="connsiteX12" fmla="*/ 2651891 w 3272903"/>
                <a:gd name="connsiteY12" fmla="*/ 60625 h 2347098"/>
                <a:gd name="connsiteX13" fmla="*/ 2660533 w 3272903"/>
                <a:gd name="connsiteY13" fmla="*/ 52761 h 2347098"/>
                <a:gd name="connsiteX14" fmla="*/ 2752634 w 3272903"/>
                <a:gd name="connsiteY14" fmla="*/ 6059 h 2347098"/>
                <a:gd name="connsiteX15" fmla="*/ 2794408 w 3272903"/>
                <a:gd name="connsiteY15" fmla="*/ 814 h 234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2903" h="2347098">
                  <a:moveTo>
                    <a:pt x="2796350" y="0"/>
                  </a:moveTo>
                  <a:lnTo>
                    <a:pt x="2796350" y="571"/>
                  </a:lnTo>
                  <a:lnTo>
                    <a:pt x="2800894" y="0"/>
                  </a:lnTo>
                  <a:cubicBezTo>
                    <a:pt x="3061577" y="0"/>
                    <a:pt x="3272903" y="525416"/>
                    <a:pt x="3272903" y="1173549"/>
                  </a:cubicBezTo>
                  <a:cubicBezTo>
                    <a:pt x="3272903" y="1821682"/>
                    <a:pt x="3061577" y="2347098"/>
                    <a:pt x="2800894" y="2347098"/>
                  </a:cubicBezTo>
                  <a:lnTo>
                    <a:pt x="2796350" y="2346528"/>
                  </a:lnTo>
                  <a:lnTo>
                    <a:pt x="2796350" y="2347098"/>
                  </a:lnTo>
                  <a:lnTo>
                    <a:pt x="2794412" y="2346284"/>
                  </a:lnTo>
                  <a:lnTo>
                    <a:pt x="2752634" y="2341039"/>
                  </a:lnTo>
                  <a:cubicBezTo>
                    <a:pt x="2720899" y="2333026"/>
                    <a:pt x="2690093" y="2317197"/>
                    <a:pt x="2660533" y="2294338"/>
                  </a:cubicBezTo>
                  <a:lnTo>
                    <a:pt x="2651889" y="2286472"/>
                  </a:lnTo>
                  <a:lnTo>
                    <a:pt x="0" y="1173549"/>
                  </a:lnTo>
                  <a:lnTo>
                    <a:pt x="2651891" y="60625"/>
                  </a:lnTo>
                  <a:lnTo>
                    <a:pt x="2660533" y="52761"/>
                  </a:lnTo>
                  <a:cubicBezTo>
                    <a:pt x="2690093" y="29901"/>
                    <a:pt x="2720899" y="14072"/>
                    <a:pt x="2752634" y="6059"/>
                  </a:cubicBezTo>
                  <a:lnTo>
                    <a:pt x="2794408" y="814"/>
                  </a:lnTo>
                  <a:close/>
                </a:path>
              </a:pathLst>
            </a:custGeom>
            <a:grpFill/>
            <a:ln>
              <a:solidFill>
                <a:schemeClr val="bg2">
                  <a:lumMod val="50000"/>
                </a:schemeClr>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AB7A1B11-0BA0-4511-8358-6969597B2027}"/>
                </a:ext>
              </a:extLst>
            </p:cNvPr>
            <p:cNvSpPr/>
            <p:nvPr/>
          </p:nvSpPr>
          <p:spPr>
            <a:xfrm>
              <a:off x="9323204" y="1911502"/>
              <a:ext cx="1749804" cy="523515"/>
            </a:xfrm>
            <a:custGeom>
              <a:avLst/>
              <a:gdLst>
                <a:gd name="connsiteX0" fmla="*/ 0 w 1283918"/>
                <a:gd name="connsiteY0" fmla="*/ 331940 h 344466"/>
                <a:gd name="connsiteX1" fmla="*/ 557409 w 1283918"/>
                <a:gd name="connsiteY1" fmla="*/ 0 h 344466"/>
                <a:gd name="connsiteX2" fmla="*/ 1283918 w 1283918"/>
                <a:gd name="connsiteY2" fmla="*/ 6263 h 344466"/>
                <a:gd name="connsiteX3" fmla="*/ 1133606 w 1283918"/>
                <a:gd name="connsiteY3" fmla="*/ 344466 h 344466"/>
                <a:gd name="connsiteX4" fmla="*/ 0 w 1283918"/>
                <a:gd name="connsiteY4" fmla="*/ 331940 h 344466"/>
                <a:gd name="connsiteX0" fmla="*/ 0 w 1108554"/>
                <a:gd name="connsiteY0" fmla="*/ 350729 h 350729"/>
                <a:gd name="connsiteX1" fmla="*/ 382045 w 1108554"/>
                <a:gd name="connsiteY1" fmla="*/ 0 h 350729"/>
                <a:gd name="connsiteX2" fmla="*/ 1108554 w 1108554"/>
                <a:gd name="connsiteY2" fmla="*/ 6263 h 350729"/>
                <a:gd name="connsiteX3" fmla="*/ 958242 w 1108554"/>
                <a:gd name="connsiteY3" fmla="*/ 344466 h 350729"/>
                <a:gd name="connsiteX4" fmla="*/ 0 w 1108554"/>
                <a:gd name="connsiteY4" fmla="*/ 350729 h 350729"/>
                <a:gd name="connsiteX0" fmla="*/ 0 w 1108554"/>
                <a:gd name="connsiteY0" fmla="*/ 344466 h 344466"/>
                <a:gd name="connsiteX1" fmla="*/ 557410 w 1108554"/>
                <a:gd name="connsiteY1" fmla="*/ 6263 h 344466"/>
                <a:gd name="connsiteX2" fmla="*/ 1108554 w 1108554"/>
                <a:gd name="connsiteY2" fmla="*/ 0 h 344466"/>
                <a:gd name="connsiteX3" fmla="*/ 958242 w 1108554"/>
                <a:gd name="connsiteY3" fmla="*/ 338203 h 344466"/>
                <a:gd name="connsiteX4" fmla="*/ 0 w 1108554"/>
                <a:gd name="connsiteY4" fmla="*/ 344466 h 344466"/>
                <a:gd name="connsiteX0" fmla="*/ 0 w 995820"/>
                <a:gd name="connsiteY0" fmla="*/ 338203 h 338203"/>
                <a:gd name="connsiteX1" fmla="*/ 557410 w 995820"/>
                <a:gd name="connsiteY1" fmla="*/ 0 h 338203"/>
                <a:gd name="connsiteX2" fmla="*/ 995820 w 995820"/>
                <a:gd name="connsiteY2" fmla="*/ 6263 h 338203"/>
                <a:gd name="connsiteX3" fmla="*/ 958242 w 995820"/>
                <a:gd name="connsiteY3" fmla="*/ 331940 h 338203"/>
                <a:gd name="connsiteX4" fmla="*/ 0 w 995820"/>
                <a:gd name="connsiteY4" fmla="*/ 338203 h 338203"/>
                <a:gd name="connsiteX0" fmla="*/ 0 w 1039661"/>
                <a:gd name="connsiteY0" fmla="*/ 350729 h 350729"/>
                <a:gd name="connsiteX1" fmla="*/ 557410 w 1039661"/>
                <a:gd name="connsiteY1" fmla="*/ 12526 h 350729"/>
                <a:gd name="connsiteX2" fmla="*/ 1039661 w 1039661"/>
                <a:gd name="connsiteY2" fmla="*/ 0 h 350729"/>
                <a:gd name="connsiteX3" fmla="*/ 958242 w 1039661"/>
                <a:gd name="connsiteY3" fmla="*/ 344466 h 350729"/>
                <a:gd name="connsiteX4" fmla="*/ 0 w 1039661"/>
                <a:gd name="connsiteY4" fmla="*/ 350729 h 350729"/>
                <a:gd name="connsiteX0" fmla="*/ 0 w 1039661"/>
                <a:gd name="connsiteY0" fmla="*/ 350729 h 350729"/>
                <a:gd name="connsiteX1" fmla="*/ 544680 w 1039661"/>
                <a:gd name="connsiteY1" fmla="*/ 136312 h 350729"/>
                <a:gd name="connsiteX2" fmla="*/ 1039661 w 1039661"/>
                <a:gd name="connsiteY2" fmla="*/ 0 h 350729"/>
                <a:gd name="connsiteX3" fmla="*/ 958242 w 1039661"/>
                <a:gd name="connsiteY3" fmla="*/ 344466 h 350729"/>
                <a:gd name="connsiteX4" fmla="*/ 0 w 1039661"/>
                <a:gd name="connsiteY4" fmla="*/ 350729 h 350729"/>
                <a:gd name="connsiteX0" fmla="*/ 0 w 1005713"/>
                <a:gd name="connsiteY0" fmla="*/ 216627 h 216627"/>
                <a:gd name="connsiteX1" fmla="*/ 544680 w 1005713"/>
                <a:gd name="connsiteY1" fmla="*/ 2210 h 216627"/>
                <a:gd name="connsiteX2" fmla="*/ 1005713 w 1005713"/>
                <a:gd name="connsiteY2" fmla="*/ 0 h 216627"/>
                <a:gd name="connsiteX3" fmla="*/ 958242 w 1005713"/>
                <a:gd name="connsiteY3" fmla="*/ 210364 h 216627"/>
                <a:gd name="connsiteX4" fmla="*/ 0 w 1005713"/>
                <a:gd name="connsiteY4" fmla="*/ 216627 h 216627"/>
                <a:gd name="connsiteX0" fmla="*/ 0 w 1005713"/>
                <a:gd name="connsiteY0" fmla="*/ 216627 h 216627"/>
                <a:gd name="connsiteX1" fmla="*/ 544680 w 1005713"/>
                <a:gd name="connsiteY1" fmla="*/ 2210 h 216627"/>
                <a:gd name="connsiteX2" fmla="*/ 1005713 w 1005713"/>
                <a:gd name="connsiteY2" fmla="*/ 0 h 216627"/>
                <a:gd name="connsiteX3" fmla="*/ 856398 w 1005713"/>
                <a:gd name="connsiteY3" fmla="*/ 210364 h 216627"/>
                <a:gd name="connsiteX4" fmla="*/ 0 w 1005713"/>
                <a:gd name="connsiteY4" fmla="*/ 216627 h 216627"/>
                <a:gd name="connsiteX0" fmla="*/ 0 w 1005713"/>
                <a:gd name="connsiteY0" fmla="*/ 199434 h 210364"/>
                <a:gd name="connsiteX1" fmla="*/ 544680 w 1005713"/>
                <a:gd name="connsiteY1" fmla="*/ 2210 h 210364"/>
                <a:gd name="connsiteX2" fmla="*/ 1005713 w 1005713"/>
                <a:gd name="connsiteY2" fmla="*/ 0 h 210364"/>
                <a:gd name="connsiteX3" fmla="*/ 856398 w 1005713"/>
                <a:gd name="connsiteY3" fmla="*/ 210364 h 210364"/>
                <a:gd name="connsiteX4" fmla="*/ 0 w 1005713"/>
                <a:gd name="connsiteY4" fmla="*/ 199434 h 210364"/>
                <a:gd name="connsiteX0" fmla="*/ 0 w 1005713"/>
                <a:gd name="connsiteY0" fmla="*/ 199434 h 212911"/>
                <a:gd name="connsiteX1" fmla="*/ 544680 w 1005713"/>
                <a:gd name="connsiteY1" fmla="*/ 2210 h 212911"/>
                <a:gd name="connsiteX2" fmla="*/ 1005713 w 1005713"/>
                <a:gd name="connsiteY2" fmla="*/ 0 h 212911"/>
                <a:gd name="connsiteX3" fmla="*/ 683611 w 1005713"/>
                <a:gd name="connsiteY3" fmla="*/ 212911 h 212911"/>
                <a:gd name="connsiteX4" fmla="*/ 0 w 1005713"/>
                <a:gd name="connsiteY4" fmla="*/ 199434 h 21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713" h="212911">
                  <a:moveTo>
                    <a:pt x="0" y="199434"/>
                  </a:moveTo>
                  <a:lnTo>
                    <a:pt x="544680" y="2210"/>
                  </a:lnTo>
                  <a:lnTo>
                    <a:pt x="1005713" y="0"/>
                  </a:lnTo>
                  <a:lnTo>
                    <a:pt x="683611" y="212911"/>
                  </a:lnTo>
                  <a:lnTo>
                    <a:pt x="0" y="199434"/>
                  </a:lnTo>
                  <a:close/>
                </a:path>
              </a:pathLst>
            </a:custGeom>
            <a:grpFill/>
            <a:ln>
              <a:solidFill>
                <a:schemeClr val="bg2">
                  <a:lumMod val="50000"/>
                </a:schemeClr>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90646BC3-BE89-456F-816E-91769A0AFF75}"/>
                </a:ext>
              </a:extLst>
            </p:cNvPr>
            <p:cNvSpPr/>
            <p:nvPr/>
          </p:nvSpPr>
          <p:spPr>
            <a:xfrm flipV="1">
              <a:off x="9323204" y="3798268"/>
              <a:ext cx="1749804" cy="523515"/>
            </a:xfrm>
            <a:custGeom>
              <a:avLst/>
              <a:gdLst>
                <a:gd name="connsiteX0" fmla="*/ 0 w 1283918"/>
                <a:gd name="connsiteY0" fmla="*/ 331940 h 344466"/>
                <a:gd name="connsiteX1" fmla="*/ 557409 w 1283918"/>
                <a:gd name="connsiteY1" fmla="*/ 0 h 344466"/>
                <a:gd name="connsiteX2" fmla="*/ 1283918 w 1283918"/>
                <a:gd name="connsiteY2" fmla="*/ 6263 h 344466"/>
                <a:gd name="connsiteX3" fmla="*/ 1133606 w 1283918"/>
                <a:gd name="connsiteY3" fmla="*/ 344466 h 344466"/>
                <a:gd name="connsiteX4" fmla="*/ 0 w 1283918"/>
                <a:gd name="connsiteY4" fmla="*/ 331940 h 344466"/>
                <a:gd name="connsiteX0" fmla="*/ 0 w 1108554"/>
                <a:gd name="connsiteY0" fmla="*/ 350729 h 350729"/>
                <a:gd name="connsiteX1" fmla="*/ 382045 w 1108554"/>
                <a:gd name="connsiteY1" fmla="*/ 0 h 350729"/>
                <a:gd name="connsiteX2" fmla="*/ 1108554 w 1108554"/>
                <a:gd name="connsiteY2" fmla="*/ 6263 h 350729"/>
                <a:gd name="connsiteX3" fmla="*/ 958242 w 1108554"/>
                <a:gd name="connsiteY3" fmla="*/ 344466 h 350729"/>
                <a:gd name="connsiteX4" fmla="*/ 0 w 1108554"/>
                <a:gd name="connsiteY4" fmla="*/ 350729 h 350729"/>
                <a:gd name="connsiteX0" fmla="*/ 0 w 1108554"/>
                <a:gd name="connsiteY0" fmla="*/ 344466 h 344466"/>
                <a:gd name="connsiteX1" fmla="*/ 557410 w 1108554"/>
                <a:gd name="connsiteY1" fmla="*/ 6263 h 344466"/>
                <a:gd name="connsiteX2" fmla="*/ 1108554 w 1108554"/>
                <a:gd name="connsiteY2" fmla="*/ 0 h 344466"/>
                <a:gd name="connsiteX3" fmla="*/ 958242 w 1108554"/>
                <a:gd name="connsiteY3" fmla="*/ 338203 h 344466"/>
                <a:gd name="connsiteX4" fmla="*/ 0 w 1108554"/>
                <a:gd name="connsiteY4" fmla="*/ 344466 h 344466"/>
                <a:gd name="connsiteX0" fmla="*/ 0 w 995820"/>
                <a:gd name="connsiteY0" fmla="*/ 338203 h 338203"/>
                <a:gd name="connsiteX1" fmla="*/ 557410 w 995820"/>
                <a:gd name="connsiteY1" fmla="*/ 0 h 338203"/>
                <a:gd name="connsiteX2" fmla="*/ 995820 w 995820"/>
                <a:gd name="connsiteY2" fmla="*/ 6263 h 338203"/>
                <a:gd name="connsiteX3" fmla="*/ 958242 w 995820"/>
                <a:gd name="connsiteY3" fmla="*/ 331940 h 338203"/>
                <a:gd name="connsiteX4" fmla="*/ 0 w 995820"/>
                <a:gd name="connsiteY4" fmla="*/ 338203 h 338203"/>
                <a:gd name="connsiteX0" fmla="*/ 0 w 1039661"/>
                <a:gd name="connsiteY0" fmla="*/ 350729 h 350729"/>
                <a:gd name="connsiteX1" fmla="*/ 557410 w 1039661"/>
                <a:gd name="connsiteY1" fmla="*/ 12526 h 350729"/>
                <a:gd name="connsiteX2" fmla="*/ 1039661 w 1039661"/>
                <a:gd name="connsiteY2" fmla="*/ 0 h 350729"/>
                <a:gd name="connsiteX3" fmla="*/ 958242 w 1039661"/>
                <a:gd name="connsiteY3" fmla="*/ 344466 h 350729"/>
                <a:gd name="connsiteX4" fmla="*/ 0 w 1039661"/>
                <a:gd name="connsiteY4" fmla="*/ 350729 h 350729"/>
                <a:gd name="connsiteX0" fmla="*/ 0 w 1039661"/>
                <a:gd name="connsiteY0" fmla="*/ 350729 h 350729"/>
                <a:gd name="connsiteX1" fmla="*/ 544680 w 1039661"/>
                <a:gd name="connsiteY1" fmla="*/ 136312 h 350729"/>
                <a:gd name="connsiteX2" fmla="*/ 1039661 w 1039661"/>
                <a:gd name="connsiteY2" fmla="*/ 0 h 350729"/>
                <a:gd name="connsiteX3" fmla="*/ 958242 w 1039661"/>
                <a:gd name="connsiteY3" fmla="*/ 344466 h 350729"/>
                <a:gd name="connsiteX4" fmla="*/ 0 w 1039661"/>
                <a:gd name="connsiteY4" fmla="*/ 350729 h 350729"/>
                <a:gd name="connsiteX0" fmla="*/ 0 w 1005713"/>
                <a:gd name="connsiteY0" fmla="*/ 216627 h 216627"/>
                <a:gd name="connsiteX1" fmla="*/ 544680 w 1005713"/>
                <a:gd name="connsiteY1" fmla="*/ 2210 h 216627"/>
                <a:gd name="connsiteX2" fmla="*/ 1005713 w 1005713"/>
                <a:gd name="connsiteY2" fmla="*/ 0 h 216627"/>
                <a:gd name="connsiteX3" fmla="*/ 958242 w 1005713"/>
                <a:gd name="connsiteY3" fmla="*/ 210364 h 216627"/>
                <a:gd name="connsiteX4" fmla="*/ 0 w 1005713"/>
                <a:gd name="connsiteY4" fmla="*/ 216627 h 216627"/>
                <a:gd name="connsiteX0" fmla="*/ 0 w 1005713"/>
                <a:gd name="connsiteY0" fmla="*/ 216627 h 216627"/>
                <a:gd name="connsiteX1" fmla="*/ 544680 w 1005713"/>
                <a:gd name="connsiteY1" fmla="*/ 2210 h 216627"/>
                <a:gd name="connsiteX2" fmla="*/ 1005713 w 1005713"/>
                <a:gd name="connsiteY2" fmla="*/ 0 h 216627"/>
                <a:gd name="connsiteX3" fmla="*/ 856398 w 1005713"/>
                <a:gd name="connsiteY3" fmla="*/ 210364 h 216627"/>
                <a:gd name="connsiteX4" fmla="*/ 0 w 1005713"/>
                <a:gd name="connsiteY4" fmla="*/ 216627 h 216627"/>
                <a:gd name="connsiteX0" fmla="*/ 0 w 1005713"/>
                <a:gd name="connsiteY0" fmla="*/ 199434 h 210364"/>
                <a:gd name="connsiteX1" fmla="*/ 544680 w 1005713"/>
                <a:gd name="connsiteY1" fmla="*/ 2210 h 210364"/>
                <a:gd name="connsiteX2" fmla="*/ 1005713 w 1005713"/>
                <a:gd name="connsiteY2" fmla="*/ 0 h 210364"/>
                <a:gd name="connsiteX3" fmla="*/ 856398 w 1005713"/>
                <a:gd name="connsiteY3" fmla="*/ 210364 h 210364"/>
                <a:gd name="connsiteX4" fmla="*/ 0 w 1005713"/>
                <a:gd name="connsiteY4" fmla="*/ 199434 h 210364"/>
                <a:gd name="connsiteX0" fmla="*/ 0 w 1005713"/>
                <a:gd name="connsiteY0" fmla="*/ 199434 h 212911"/>
                <a:gd name="connsiteX1" fmla="*/ 544680 w 1005713"/>
                <a:gd name="connsiteY1" fmla="*/ 2210 h 212911"/>
                <a:gd name="connsiteX2" fmla="*/ 1005713 w 1005713"/>
                <a:gd name="connsiteY2" fmla="*/ 0 h 212911"/>
                <a:gd name="connsiteX3" fmla="*/ 683611 w 1005713"/>
                <a:gd name="connsiteY3" fmla="*/ 212911 h 212911"/>
                <a:gd name="connsiteX4" fmla="*/ 0 w 1005713"/>
                <a:gd name="connsiteY4" fmla="*/ 199434 h 21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713" h="212911">
                  <a:moveTo>
                    <a:pt x="0" y="199434"/>
                  </a:moveTo>
                  <a:lnTo>
                    <a:pt x="544680" y="2210"/>
                  </a:lnTo>
                  <a:lnTo>
                    <a:pt x="1005713" y="0"/>
                  </a:lnTo>
                  <a:lnTo>
                    <a:pt x="683611" y="212911"/>
                  </a:lnTo>
                  <a:lnTo>
                    <a:pt x="0" y="199434"/>
                  </a:lnTo>
                  <a:close/>
                </a:path>
              </a:pathLst>
            </a:custGeom>
            <a:grpFill/>
            <a:ln>
              <a:solidFill>
                <a:schemeClr val="bg2">
                  <a:lumMod val="50000"/>
                </a:schemeClr>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3" name="Group 102">
            <a:extLst>
              <a:ext uri="{FF2B5EF4-FFF2-40B4-BE49-F238E27FC236}">
                <a16:creationId xmlns:a16="http://schemas.microsoft.com/office/drawing/2014/main" id="{E60F72CB-6184-4E73-9915-0F36A9FBC1D1}"/>
              </a:ext>
            </a:extLst>
          </p:cNvPr>
          <p:cNvGrpSpPr/>
          <p:nvPr/>
        </p:nvGrpSpPr>
        <p:grpSpPr>
          <a:xfrm>
            <a:off x="1943087" y="4027107"/>
            <a:ext cx="8413850" cy="1434241"/>
            <a:chOff x="1943087" y="2220585"/>
            <a:chExt cx="8413850" cy="1434241"/>
          </a:xfrm>
        </p:grpSpPr>
        <p:grpSp>
          <p:nvGrpSpPr>
            <p:cNvPr id="104" name="Group 103">
              <a:extLst>
                <a:ext uri="{FF2B5EF4-FFF2-40B4-BE49-F238E27FC236}">
                  <a16:creationId xmlns:a16="http://schemas.microsoft.com/office/drawing/2014/main" id="{A745CACA-F8CE-4580-A4DE-2D16515AB419}"/>
                </a:ext>
              </a:extLst>
            </p:cNvPr>
            <p:cNvGrpSpPr/>
            <p:nvPr/>
          </p:nvGrpSpPr>
          <p:grpSpPr>
            <a:xfrm>
              <a:off x="1943087" y="2220585"/>
              <a:ext cx="8413850" cy="1434241"/>
              <a:chOff x="692940" y="1911502"/>
              <a:chExt cx="10446223" cy="2410281"/>
            </a:xfrm>
            <a:solidFill>
              <a:schemeClr val="bg2">
                <a:lumMod val="90000"/>
              </a:schemeClr>
            </a:solidFill>
          </p:grpSpPr>
          <p:sp>
            <p:nvSpPr>
              <p:cNvPr id="135" name="Freeform: Shape 134">
                <a:extLst>
                  <a:ext uri="{FF2B5EF4-FFF2-40B4-BE49-F238E27FC236}">
                    <a16:creationId xmlns:a16="http://schemas.microsoft.com/office/drawing/2014/main" id="{91F85796-88E2-4386-9191-B8460DDA006B}"/>
                  </a:ext>
                </a:extLst>
              </p:cNvPr>
              <p:cNvSpPr/>
              <p:nvPr/>
            </p:nvSpPr>
            <p:spPr>
              <a:xfrm>
                <a:off x="2931426" y="2173262"/>
                <a:ext cx="8207737" cy="1886764"/>
              </a:xfrm>
              <a:custGeom>
                <a:avLst/>
                <a:gdLst>
                  <a:gd name="connsiteX0" fmla="*/ 7826558 w 8207737"/>
                  <a:gd name="connsiteY0" fmla="*/ 0 h 1886764"/>
                  <a:gd name="connsiteX1" fmla="*/ 8207737 w 8207737"/>
                  <a:gd name="connsiteY1" fmla="*/ 943382 h 1886764"/>
                  <a:gd name="connsiteX2" fmla="*/ 7826558 w 8207737"/>
                  <a:gd name="connsiteY2" fmla="*/ 1886764 h 1886764"/>
                  <a:gd name="connsiteX3" fmla="*/ 0 w 8207737"/>
                  <a:gd name="connsiteY3" fmla="*/ 1886764 h 1886764"/>
                  <a:gd name="connsiteX4" fmla="*/ 0 w 8207737"/>
                  <a:gd name="connsiteY4" fmla="*/ 1 h 1886764"/>
                  <a:gd name="connsiteX5" fmla="*/ 7826550 w 8207737"/>
                  <a:gd name="connsiteY5" fmla="*/ 1 h 18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07737" h="1886764">
                    <a:moveTo>
                      <a:pt x="7826558" y="0"/>
                    </a:moveTo>
                    <a:cubicBezTo>
                      <a:pt x="8037077" y="0"/>
                      <a:pt x="8207737" y="422367"/>
                      <a:pt x="8207737" y="943382"/>
                    </a:cubicBezTo>
                    <a:cubicBezTo>
                      <a:pt x="8207737" y="1464397"/>
                      <a:pt x="8037077" y="1886764"/>
                      <a:pt x="7826558" y="1886764"/>
                    </a:cubicBezTo>
                    <a:lnTo>
                      <a:pt x="0" y="1886764"/>
                    </a:lnTo>
                    <a:lnTo>
                      <a:pt x="0" y="1"/>
                    </a:lnTo>
                    <a:lnTo>
                      <a:pt x="7826550" y="1"/>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DAA378E1-B2FB-40CC-8C66-6227855EFEE7}"/>
                  </a:ext>
                </a:extLst>
              </p:cNvPr>
              <p:cNvSpPr/>
              <p:nvPr/>
            </p:nvSpPr>
            <p:spPr>
              <a:xfrm>
                <a:off x="692940" y="2173265"/>
                <a:ext cx="2630990" cy="1886763"/>
              </a:xfrm>
              <a:custGeom>
                <a:avLst/>
                <a:gdLst>
                  <a:gd name="connsiteX0" fmla="*/ 2796350 w 3272903"/>
                  <a:gd name="connsiteY0" fmla="*/ 0 h 2347098"/>
                  <a:gd name="connsiteX1" fmla="*/ 2796350 w 3272903"/>
                  <a:gd name="connsiteY1" fmla="*/ 571 h 2347098"/>
                  <a:gd name="connsiteX2" fmla="*/ 2800894 w 3272903"/>
                  <a:gd name="connsiteY2" fmla="*/ 0 h 2347098"/>
                  <a:gd name="connsiteX3" fmla="*/ 3272903 w 3272903"/>
                  <a:gd name="connsiteY3" fmla="*/ 1173549 h 2347098"/>
                  <a:gd name="connsiteX4" fmla="*/ 2800894 w 3272903"/>
                  <a:gd name="connsiteY4" fmla="*/ 2347098 h 2347098"/>
                  <a:gd name="connsiteX5" fmla="*/ 2796350 w 3272903"/>
                  <a:gd name="connsiteY5" fmla="*/ 2346528 h 2347098"/>
                  <a:gd name="connsiteX6" fmla="*/ 2796350 w 3272903"/>
                  <a:gd name="connsiteY6" fmla="*/ 2347098 h 2347098"/>
                  <a:gd name="connsiteX7" fmla="*/ 2794412 w 3272903"/>
                  <a:gd name="connsiteY7" fmla="*/ 2346284 h 2347098"/>
                  <a:gd name="connsiteX8" fmla="*/ 2752634 w 3272903"/>
                  <a:gd name="connsiteY8" fmla="*/ 2341039 h 2347098"/>
                  <a:gd name="connsiteX9" fmla="*/ 2660533 w 3272903"/>
                  <a:gd name="connsiteY9" fmla="*/ 2294338 h 2347098"/>
                  <a:gd name="connsiteX10" fmla="*/ 2651889 w 3272903"/>
                  <a:gd name="connsiteY10" fmla="*/ 2286472 h 2347098"/>
                  <a:gd name="connsiteX11" fmla="*/ 0 w 3272903"/>
                  <a:gd name="connsiteY11" fmla="*/ 1173549 h 2347098"/>
                  <a:gd name="connsiteX12" fmla="*/ 2651891 w 3272903"/>
                  <a:gd name="connsiteY12" fmla="*/ 60625 h 2347098"/>
                  <a:gd name="connsiteX13" fmla="*/ 2660533 w 3272903"/>
                  <a:gd name="connsiteY13" fmla="*/ 52761 h 2347098"/>
                  <a:gd name="connsiteX14" fmla="*/ 2752634 w 3272903"/>
                  <a:gd name="connsiteY14" fmla="*/ 6059 h 2347098"/>
                  <a:gd name="connsiteX15" fmla="*/ 2794408 w 3272903"/>
                  <a:gd name="connsiteY15" fmla="*/ 814 h 234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2903" h="2347098">
                    <a:moveTo>
                      <a:pt x="2796350" y="0"/>
                    </a:moveTo>
                    <a:lnTo>
                      <a:pt x="2796350" y="571"/>
                    </a:lnTo>
                    <a:lnTo>
                      <a:pt x="2800894" y="0"/>
                    </a:lnTo>
                    <a:cubicBezTo>
                      <a:pt x="3061577" y="0"/>
                      <a:pt x="3272903" y="525416"/>
                      <a:pt x="3272903" y="1173549"/>
                    </a:cubicBezTo>
                    <a:cubicBezTo>
                      <a:pt x="3272903" y="1821682"/>
                      <a:pt x="3061577" y="2347098"/>
                      <a:pt x="2800894" y="2347098"/>
                    </a:cubicBezTo>
                    <a:lnTo>
                      <a:pt x="2796350" y="2346528"/>
                    </a:lnTo>
                    <a:lnTo>
                      <a:pt x="2796350" y="2347098"/>
                    </a:lnTo>
                    <a:lnTo>
                      <a:pt x="2794412" y="2346284"/>
                    </a:lnTo>
                    <a:lnTo>
                      <a:pt x="2752634" y="2341039"/>
                    </a:lnTo>
                    <a:cubicBezTo>
                      <a:pt x="2720899" y="2333026"/>
                      <a:pt x="2690093" y="2317197"/>
                      <a:pt x="2660533" y="2294338"/>
                    </a:cubicBezTo>
                    <a:lnTo>
                      <a:pt x="2651889" y="2286472"/>
                    </a:lnTo>
                    <a:lnTo>
                      <a:pt x="0" y="1173549"/>
                    </a:lnTo>
                    <a:lnTo>
                      <a:pt x="2651891" y="60625"/>
                    </a:lnTo>
                    <a:lnTo>
                      <a:pt x="2660533" y="52761"/>
                    </a:lnTo>
                    <a:cubicBezTo>
                      <a:pt x="2690093" y="29901"/>
                      <a:pt x="2720899" y="14072"/>
                      <a:pt x="2752634" y="6059"/>
                    </a:cubicBezTo>
                    <a:lnTo>
                      <a:pt x="2794408" y="81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1A614FC3-FF87-4175-AE8B-A72732E09301}"/>
                  </a:ext>
                </a:extLst>
              </p:cNvPr>
              <p:cNvSpPr/>
              <p:nvPr/>
            </p:nvSpPr>
            <p:spPr>
              <a:xfrm>
                <a:off x="9323204" y="1911502"/>
                <a:ext cx="1749804" cy="523515"/>
              </a:xfrm>
              <a:custGeom>
                <a:avLst/>
                <a:gdLst>
                  <a:gd name="connsiteX0" fmla="*/ 0 w 1283918"/>
                  <a:gd name="connsiteY0" fmla="*/ 331940 h 344466"/>
                  <a:gd name="connsiteX1" fmla="*/ 557409 w 1283918"/>
                  <a:gd name="connsiteY1" fmla="*/ 0 h 344466"/>
                  <a:gd name="connsiteX2" fmla="*/ 1283918 w 1283918"/>
                  <a:gd name="connsiteY2" fmla="*/ 6263 h 344466"/>
                  <a:gd name="connsiteX3" fmla="*/ 1133606 w 1283918"/>
                  <a:gd name="connsiteY3" fmla="*/ 344466 h 344466"/>
                  <a:gd name="connsiteX4" fmla="*/ 0 w 1283918"/>
                  <a:gd name="connsiteY4" fmla="*/ 331940 h 344466"/>
                  <a:gd name="connsiteX0" fmla="*/ 0 w 1108554"/>
                  <a:gd name="connsiteY0" fmla="*/ 350729 h 350729"/>
                  <a:gd name="connsiteX1" fmla="*/ 382045 w 1108554"/>
                  <a:gd name="connsiteY1" fmla="*/ 0 h 350729"/>
                  <a:gd name="connsiteX2" fmla="*/ 1108554 w 1108554"/>
                  <a:gd name="connsiteY2" fmla="*/ 6263 h 350729"/>
                  <a:gd name="connsiteX3" fmla="*/ 958242 w 1108554"/>
                  <a:gd name="connsiteY3" fmla="*/ 344466 h 350729"/>
                  <a:gd name="connsiteX4" fmla="*/ 0 w 1108554"/>
                  <a:gd name="connsiteY4" fmla="*/ 350729 h 350729"/>
                  <a:gd name="connsiteX0" fmla="*/ 0 w 1108554"/>
                  <a:gd name="connsiteY0" fmla="*/ 344466 h 344466"/>
                  <a:gd name="connsiteX1" fmla="*/ 557410 w 1108554"/>
                  <a:gd name="connsiteY1" fmla="*/ 6263 h 344466"/>
                  <a:gd name="connsiteX2" fmla="*/ 1108554 w 1108554"/>
                  <a:gd name="connsiteY2" fmla="*/ 0 h 344466"/>
                  <a:gd name="connsiteX3" fmla="*/ 958242 w 1108554"/>
                  <a:gd name="connsiteY3" fmla="*/ 338203 h 344466"/>
                  <a:gd name="connsiteX4" fmla="*/ 0 w 1108554"/>
                  <a:gd name="connsiteY4" fmla="*/ 344466 h 344466"/>
                  <a:gd name="connsiteX0" fmla="*/ 0 w 995820"/>
                  <a:gd name="connsiteY0" fmla="*/ 338203 h 338203"/>
                  <a:gd name="connsiteX1" fmla="*/ 557410 w 995820"/>
                  <a:gd name="connsiteY1" fmla="*/ 0 h 338203"/>
                  <a:gd name="connsiteX2" fmla="*/ 995820 w 995820"/>
                  <a:gd name="connsiteY2" fmla="*/ 6263 h 338203"/>
                  <a:gd name="connsiteX3" fmla="*/ 958242 w 995820"/>
                  <a:gd name="connsiteY3" fmla="*/ 331940 h 338203"/>
                  <a:gd name="connsiteX4" fmla="*/ 0 w 995820"/>
                  <a:gd name="connsiteY4" fmla="*/ 338203 h 338203"/>
                  <a:gd name="connsiteX0" fmla="*/ 0 w 1039661"/>
                  <a:gd name="connsiteY0" fmla="*/ 350729 h 350729"/>
                  <a:gd name="connsiteX1" fmla="*/ 557410 w 1039661"/>
                  <a:gd name="connsiteY1" fmla="*/ 12526 h 350729"/>
                  <a:gd name="connsiteX2" fmla="*/ 1039661 w 1039661"/>
                  <a:gd name="connsiteY2" fmla="*/ 0 h 350729"/>
                  <a:gd name="connsiteX3" fmla="*/ 958242 w 1039661"/>
                  <a:gd name="connsiteY3" fmla="*/ 344466 h 350729"/>
                  <a:gd name="connsiteX4" fmla="*/ 0 w 1039661"/>
                  <a:gd name="connsiteY4" fmla="*/ 350729 h 350729"/>
                  <a:gd name="connsiteX0" fmla="*/ 0 w 1039661"/>
                  <a:gd name="connsiteY0" fmla="*/ 350729 h 350729"/>
                  <a:gd name="connsiteX1" fmla="*/ 544680 w 1039661"/>
                  <a:gd name="connsiteY1" fmla="*/ 136312 h 350729"/>
                  <a:gd name="connsiteX2" fmla="*/ 1039661 w 1039661"/>
                  <a:gd name="connsiteY2" fmla="*/ 0 h 350729"/>
                  <a:gd name="connsiteX3" fmla="*/ 958242 w 1039661"/>
                  <a:gd name="connsiteY3" fmla="*/ 344466 h 350729"/>
                  <a:gd name="connsiteX4" fmla="*/ 0 w 1039661"/>
                  <a:gd name="connsiteY4" fmla="*/ 350729 h 350729"/>
                  <a:gd name="connsiteX0" fmla="*/ 0 w 1005713"/>
                  <a:gd name="connsiteY0" fmla="*/ 216627 h 216627"/>
                  <a:gd name="connsiteX1" fmla="*/ 544680 w 1005713"/>
                  <a:gd name="connsiteY1" fmla="*/ 2210 h 216627"/>
                  <a:gd name="connsiteX2" fmla="*/ 1005713 w 1005713"/>
                  <a:gd name="connsiteY2" fmla="*/ 0 h 216627"/>
                  <a:gd name="connsiteX3" fmla="*/ 958242 w 1005713"/>
                  <a:gd name="connsiteY3" fmla="*/ 210364 h 216627"/>
                  <a:gd name="connsiteX4" fmla="*/ 0 w 1005713"/>
                  <a:gd name="connsiteY4" fmla="*/ 216627 h 216627"/>
                  <a:gd name="connsiteX0" fmla="*/ 0 w 1005713"/>
                  <a:gd name="connsiteY0" fmla="*/ 216627 h 216627"/>
                  <a:gd name="connsiteX1" fmla="*/ 544680 w 1005713"/>
                  <a:gd name="connsiteY1" fmla="*/ 2210 h 216627"/>
                  <a:gd name="connsiteX2" fmla="*/ 1005713 w 1005713"/>
                  <a:gd name="connsiteY2" fmla="*/ 0 h 216627"/>
                  <a:gd name="connsiteX3" fmla="*/ 856398 w 1005713"/>
                  <a:gd name="connsiteY3" fmla="*/ 210364 h 216627"/>
                  <a:gd name="connsiteX4" fmla="*/ 0 w 1005713"/>
                  <a:gd name="connsiteY4" fmla="*/ 216627 h 216627"/>
                  <a:gd name="connsiteX0" fmla="*/ 0 w 1005713"/>
                  <a:gd name="connsiteY0" fmla="*/ 199434 h 210364"/>
                  <a:gd name="connsiteX1" fmla="*/ 544680 w 1005713"/>
                  <a:gd name="connsiteY1" fmla="*/ 2210 h 210364"/>
                  <a:gd name="connsiteX2" fmla="*/ 1005713 w 1005713"/>
                  <a:gd name="connsiteY2" fmla="*/ 0 h 210364"/>
                  <a:gd name="connsiteX3" fmla="*/ 856398 w 1005713"/>
                  <a:gd name="connsiteY3" fmla="*/ 210364 h 210364"/>
                  <a:gd name="connsiteX4" fmla="*/ 0 w 1005713"/>
                  <a:gd name="connsiteY4" fmla="*/ 199434 h 210364"/>
                  <a:gd name="connsiteX0" fmla="*/ 0 w 1005713"/>
                  <a:gd name="connsiteY0" fmla="*/ 199434 h 212911"/>
                  <a:gd name="connsiteX1" fmla="*/ 544680 w 1005713"/>
                  <a:gd name="connsiteY1" fmla="*/ 2210 h 212911"/>
                  <a:gd name="connsiteX2" fmla="*/ 1005713 w 1005713"/>
                  <a:gd name="connsiteY2" fmla="*/ 0 h 212911"/>
                  <a:gd name="connsiteX3" fmla="*/ 683611 w 1005713"/>
                  <a:gd name="connsiteY3" fmla="*/ 212911 h 212911"/>
                  <a:gd name="connsiteX4" fmla="*/ 0 w 1005713"/>
                  <a:gd name="connsiteY4" fmla="*/ 199434 h 21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713" h="212911">
                    <a:moveTo>
                      <a:pt x="0" y="199434"/>
                    </a:moveTo>
                    <a:lnTo>
                      <a:pt x="544680" y="2210"/>
                    </a:lnTo>
                    <a:lnTo>
                      <a:pt x="1005713" y="0"/>
                    </a:lnTo>
                    <a:lnTo>
                      <a:pt x="683611" y="212911"/>
                    </a:lnTo>
                    <a:lnTo>
                      <a:pt x="0" y="19943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D0AB65D4-55B3-405B-B555-5605AB552F6D}"/>
                  </a:ext>
                </a:extLst>
              </p:cNvPr>
              <p:cNvSpPr/>
              <p:nvPr/>
            </p:nvSpPr>
            <p:spPr>
              <a:xfrm flipV="1">
                <a:off x="9323204" y="3798268"/>
                <a:ext cx="1749804" cy="523515"/>
              </a:xfrm>
              <a:custGeom>
                <a:avLst/>
                <a:gdLst>
                  <a:gd name="connsiteX0" fmla="*/ 0 w 1283918"/>
                  <a:gd name="connsiteY0" fmla="*/ 331940 h 344466"/>
                  <a:gd name="connsiteX1" fmla="*/ 557409 w 1283918"/>
                  <a:gd name="connsiteY1" fmla="*/ 0 h 344466"/>
                  <a:gd name="connsiteX2" fmla="*/ 1283918 w 1283918"/>
                  <a:gd name="connsiteY2" fmla="*/ 6263 h 344466"/>
                  <a:gd name="connsiteX3" fmla="*/ 1133606 w 1283918"/>
                  <a:gd name="connsiteY3" fmla="*/ 344466 h 344466"/>
                  <a:gd name="connsiteX4" fmla="*/ 0 w 1283918"/>
                  <a:gd name="connsiteY4" fmla="*/ 331940 h 344466"/>
                  <a:gd name="connsiteX0" fmla="*/ 0 w 1108554"/>
                  <a:gd name="connsiteY0" fmla="*/ 350729 h 350729"/>
                  <a:gd name="connsiteX1" fmla="*/ 382045 w 1108554"/>
                  <a:gd name="connsiteY1" fmla="*/ 0 h 350729"/>
                  <a:gd name="connsiteX2" fmla="*/ 1108554 w 1108554"/>
                  <a:gd name="connsiteY2" fmla="*/ 6263 h 350729"/>
                  <a:gd name="connsiteX3" fmla="*/ 958242 w 1108554"/>
                  <a:gd name="connsiteY3" fmla="*/ 344466 h 350729"/>
                  <a:gd name="connsiteX4" fmla="*/ 0 w 1108554"/>
                  <a:gd name="connsiteY4" fmla="*/ 350729 h 350729"/>
                  <a:gd name="connsiteX0" fmla="*/ 0 w 1108554"/>
                  <a:gd name="connsiteY0" fmla="*/ 344466 h 344466"/>
                  <a:gd name="connsiteX1" fmla="*/ 557410 w 1108554"/>
                  <a:gd name="connsiteY1" fmla="*/ 6263 h 344466"/>
                  <a:gd name="connsiteX2" fmla="*/ 1108554 w 1108554"/>
                  <a:gd name="connsiteY2" fmla="*/ 0 h 344466"/>
                  <a:gd name="connsiteX3" fmla="*/ 958242 w 1108554"/>
                  <a:gd name="connsiteY3" fmla="*/ 338203 h 344466"/>
                  <a:gd name="connsiteX4" fmla="*/ 0 w 1108554"/>
                  <a:gd name="connsiteY4" fmla="*/ 344466 h 344466"/>
                  <a:gd name="connsiteX0" fmla="*/ 0 w 995820"/>
                  <a:gd name="connsiteY0" fmla="*/ 338203 h 338203"/>
                  <a:gd name="connsiteX1" fmla="*/ 557410 w 995820"/>
                  <a:gd name="connsiteY1" fmla="*/ 0 h 338203"/>
                  <a:gd name="connsiteX2" fmla="*/ 995820 w 995820"/>
                  <a:gd name="connsiteY2" fmla="*/ 6263 h 338203"/>
                  <a:gd name="connsiteX3" fmla="*/ 958242 w 995820"/>
                  <a:gd name="connsiteY3" fmla="*/ 331940 h 338203"/>
                  <a:gd name="connsiteX4" fmla="*/ 0 w 995820"/>
                  <a:gd name="connsiteY4" fmla="*/ 338203 h 338203"/>
                  <a:gd name="connsiteX0" fmla="*/ 0 w 1039661"/>
                  <a:gd name="connsiteY0" fmla="*/ 350729 h 350729"/>
                  <a:gd name="connsiteX1" fmla="*/ 557410 w 1039661"/>
                  <a:gd name="connsiteY1" fmla="*/ 12526 h 350729"/>
                  <a:gd name="connsiteX2" fmla="*/ 1039661 w 1039661"/>
                  <a:gd name="connsiteY2" fmla="*/ 0 h 350729"/>
                  <a:gd name="connsiteX3" fmla="*/ 958242 w 1039661"/>
                  <a:gd name="connsiteY3" fmla="*/ 344466 h 350729"/>
                  <a:gd name="connsiteX4" fmla="*/ 0 w 1039661"/>
                  <a:gd name="connsiteY4" fmla="*/ 350729 h 350729"/>
                  <a:gd name="connsiteX0" fmla="*/ 0 w 1039661"/>
                  <a:gd name="connsiteY0" fmla="*/ 350729 h 350729"/>
                  <a:gd name="connsiteX1" fmla="*/ 544680 w 1039661"/>
                  <a:gd name="connsiteY1" fmla="*/ 136312 h 350729"/>
                  <a:gd name="connsiteX2" fmla="*/ 1039661 w 1039661"/>
                  <a:gd name="connsiteY2" fmla="*/ 0 h 350729"/>
                  <a:gd name="connsiteX3" fmla="*/ 958242 w 1039661"/>
                  <a:gd name="connsiteY3" fmla="*/ 344466 h 350729"/>
                  <a:gd name="connsiteX4" fmla="*/ 0 w 1039661"/>
                  <a:gd name="connsiteY4" fmla="*/ 350729 h 350729"/>
                  <a:gd name="connsiteX0" fmla="*/ 0 w 1005713"/>
                  <a:gd name="connsiteY0" fmla="*/ 216627 h 216627"/>
                  <a:gd name="connsiteX1" fmla="*/ 544680 w 1005713"/>
                  <a:gd name="connsiteY1" fmla="*/ 2210 h 216627"/>
                  <a:gd name="connsiteX2" fmla="*/ 1005713 w 1005713"/>
                  <a:gd name="connsiteY2" fmla="*/ 0 h 216627"/>
                  <a:gd name="connsiteX3" fmla="*/ 958242 w 1005713"/>
                  <a:gd name="connsiteY3" fmla="*/ 210364 h 216627"/>
                  <a:gd name="connsiteX4" fmla="*/ 0 w 1005713"/>
                  <a:gd name="connsiteY4" fmla="*/ 216627 h 216627"/>
                  <a:gd name="connsiteX0" fmla="*/ 0 w 1005713"/>
                  <a:gd name="connsiteY0" fmla="*/ 216627 h 216627"/>
                  <a:gd name="connsiteX1" fmla="*/ 544680 w 1005713"/>
                  <a:gd name="connsiteY1" fmla="*/ 2210 h 216627"/>
                  <a:gd name="connsiteX2" fmla="*/ 1005713 w 1005713"/>
                  <a:gd name="connsiteY2" fmla="*/ 0 h 216627"/>
                  <a:gd name="connsiteX3" fmla="*/ 856398 w 1005713"/>
                  <a:gd name="connsiteY3" fmla="*/ 210364 h 216627"/>
                  <a:gd name="connsiteX4" fmla="*/ 0 w 1005713"/>
                  <a:gd name="connsiteY4" fmla="*/ 216627 h 216627"/>
                  <a:gd name="connsiteX0" fmla="*/ 0 w 1005713"/>
                  <a:gd name="connsiteY0" fmla="*/ 199434 h 210364"/>
                  <a:gd name="connsiteX1" fmla="*/ 544680 w 1005713"/>
                  <a:gd name="connsiteY1" fmla="*/ 2210 h 210364"/>
                  <a:gd name="connsiteX2" fmla="*/ 1005713 w 1005713"/>
                  <a:gd name="connsiteY2" fmla="*/ 0 h 210364"/>
                  <a:gd name="connsiteX3" fmla="*/ 856398 w 1005713"/>
                  <a:gd name="connsiteY3" fmla="*/ 210364 h 210364"/>
                  <a:gd name="connsiteX4" fmla="*/ 0 w 1005713"/>
                  <a:gd name="connsiteY4" fmla="*/ 199434 h 210364"/>
                  <a:gd name="connsiteX0" fmla="*/ 0 w 1005713"/>
                  <a:gd name="connsiteY0" fmla="*/ 199434 h 212911"/>
                  <a:gd name="connsiteX1" fmla="*/ 544680 w 1005713"/>
                  <a:gd name="connsiteY1" fmla="*/ 2210 h 212911"/>
                  <a:gd name="connsiteX2" fmla="*/ 1005713 w 1005713"/>
                  <a:gd name="connsiteY2" fmla="*/ 0 h 212911"/>
                  <a:gd name="connsiteX3" fmla="*/ 683611 w 1005713"/>
                  <a:gd name="connsiteY3" fmla="*/ 212911 h 212911"/>
                  <a:gd name="connsiteX4" fmla="*/ 0 w 1005713"/>
                  <a:gd name="connsiteY4" fmla="*/ 199434 h 21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713" h="212911">
                    <a:moveTo>
                      <a:pt x="0" y="199434"/>
                    </a:moveTo>
                    <a:lnTo>
                      <a:pt x="544680" y="2210"/>
                    </a:lnTo>
                    <a:lnTo>
                      <a:pt x="1005713" y="0"/>
                    </a:lnTo>
                    <a:lnTo>
                      <a:pt x="683611" y="212911"/>
                    </a:lnTo>
                    <a:lnTo>
                      <a:pt x="0" y="19943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5" name="Group 104">
              <a:extLst>
                <a:ext uri="{FF2B5EF4-FFF2-40B4-BE49-F238E27FC236}">
                  <a16:creationId xmlns:a16="http://schemas.microsoft.com/office/drawing/2014/main" id="{D430C5EA-6A1D-4A11-AB50-566DB6D77371}"/>
                </a:ext>
              </a:extLst>
            </p:cNvPr>
            <p:cNvGrpSpPr/>
            <p:nvPr/>
          </p:nvGrpSpPr>
          <p:grpSpPr>
            <a:xfrm>
              <a:off x="5308860" y="2596777"/>
              <a:ext cx="2964466" cy="723900"/>
              <a:chOff x="5308860" y="2596777"/>
              <a:chExt cx="2964466" cy="723900"/>
            </a:xfrm>
          </p:grpSpPr>
          <p:sp>
            <p:nvSpPr>
              <p:cNvPr id="106" name="Content Placeholder 31" descr="Brain with solid fill">
                <a:extLst>
                  <a:ext uri="{FF2B5EF4-FFF2-40B4-BE49-F238E27FC236}">
                    <a16:creationId xmlns:a16="http://schemas.microsoft.com/office/drawing/2014/main" id="{E6E1BCCE-8FC9-4C89-ADA7-3F6FF435B60A}"/>
                  </a:ext>
                </a:extLst>
              </p:cNvPr>
              <p:cNvSpPr/>
              <p:nvPr/>
            </p:nvSpPr>
            <p:spPr>
              <a:xfrm>
                <a:off x="5308860" y="2685328"/>
                <a:ext cx="640737" cy="545809"/>
              </a:xfrm>
              <a:custGeom>
                <a:avLst/>
                <a:gdLst>
                  <a:gd name="connsiteX0" fmla="*/ 624352 w 640737"/>
                  <a:gd name="connsiteY0" fmla="*/ 330284 h 545809"/>
                  <a:gd name="connsiteX1" fmla="*/ 620346 w 640737"/>
                  <a:gd name="connsiteY1" fmla="*/ 218916 h 545809"/>
                  <a:gd name="connsiteX2" fmla="*/ 625154 w 640737"/>
                  <a:gd name="connsiteY2" fmla="*/ 190072 h 545809"/>
                  <a:gd name="connsiteX3" fmla="*/ 548237 w 640737"/>
                  <a:gd name="connsiteY3" fmla="*/ 97132 h 545809"/>
                  <a:gd name="connsiteX4" fmla="*/ 456899 w 640737"/>
                  <a:gd name="connsiteY4" fmla="*/ 32234 h 545809"/>
                  <a:gd name="connsiteX5" fmla="*/ 434465 w 640737"/>
                  <a:gd name="connsiteY5" fmla="*/ 34638 h 545809"/>
                  <a:gd name="connsiteX6" fmla="*/ 367164 w 640737"/>
                  <a:gd name="connsiteY6" fmla="*/ 186 h 545809"/>
                  <a:gd name="connsiteX7" fmla="*/ 295856 w 640737"/>
                  <a:gd name="connsiteY7" fmla="*/ 25023 h 545809"/>
                  <a:gd name="connsiteX8" fmla="*/ 211729 w 640737"/>
                  <a:gd name="connsiteY8" fmla="*/ 12204 h 545809"/>
                  <a:gd name="connsiteX9" fmla="*/ 150036 w 640737"/>
                  <a:gd name="connsiteY9" fmla="*/ 71493 h 545809"/>
                  <a:gd name="connsiteX10" fmla="*/ 144427 w 640737"/>
                  <a:gd name="connsiteY10" fmla="*/ 71493 h 545809"/>
                  <a:gd name="connsiteX11" fmla="*/ 48282 w 640737"/>
                  <a:gd name="connsiteY11" fmla="*/ 166036 h 545809"/>
                  <a:gd name="connsiteX12" fmla="*/ 48282 w 640737"/>
                  <a:gd name="connsiteY12" fmla="*/ 170843 h 545809"/>
                  <a:gd name="connsiteX13" fmla="*/ 209 w 640737"/>
                  <a:gd name="connsiteY13" fmla="*/ 259778 h 545809"/>
                  <a:gd name="connsiteX14" fmla="*/ 99560 w 640737"/>
                  <a:gd name="connsiteY14" fmla="*/ 347911 h 545809"/>
                  <a:gd name="connsiteX15" fmla="*/ 223747 w 640737"/>
                  <a:gd name="connsiteY15" fmla="*/ 347911 h 545809"/>
                  <a:gd name="connsiteX16" fmla="*/ 320694 w 640737"/>
                  <a:gd name="connsiteY16" fmla="*/ 443255 h 545809"/>
                  <a:gd name="connsiteX17" fmla="*/ 320694 w 640737"/>
                  <a:gd name="connsiteY17" fmla="*/ 545810 h 545809"/>
                  <a:gd name="connsiteX18" fmla="*/ 383989 w 640737"/>
                  <a:gd name="connsiteY18" fmla="*/ 545810 h 545809"/>
                  <a:gd name="connsiteX19" fmla="*/ 383989 w 640737"/>
                  <a:gd name="connsiteY19" fmla="*/ 473701 h 545809"/>
                  <a:gd name="connsiteX20" fmla="*/ 383989 w 640737"/>
                  <a:gd name="connsiteY20" fmla="*/ 463285 h 545809"/>
                  <a:gd name="connsiteX21" fmla="*/ 404019 w 640737"/>
                  <a:gd name="connsiteY21" fmla="*/ 371947 h 545809"/>
                  <a:gd name="connsiteX22" fmla="*/ 446484 w 640737"/>
                  <a:gd name="connsiteY22" fmla="*/ 335893 h 545809"/>
                  <a:gd name="connsiteX23" fmla="*/ 477731 w 640737"/>
                  <a:gd name="connsiteY23" fmla="*/ 309453 h 545809"/>
                  <a:gd name="connsiteX24" fmla="*/ 488147 w 640737"/>
                  <a:gd name="connsiteY24" fmla="*/ 290224 h 545809"/>
                  <a:gd name="connsiteX25" fmla="*/ 436068 w 640737"/>
                  <a:gd name="connsiteY25" fmla="*/ 283814 h 545809"/>
                  <a:gd name="connsiteX26" fmla="*/ 417640 w 640737"/>
                  <a:gd name="connsiteY26" fmla="*/ 270194 h 545809"/>
                  <a:gd name="connsiteX27" fmla="*/ 431261 w 640737"/>
                  <a:gd name="connsiteY27" fmla="*/ 251766 h 545809"/>
                  <a:gd name="connsiteX28" fmla="*/ 495357 w 640737"/>
                  <a:gd name="connsiteY28" fmla="*/ 258977 h 545809"/>
                  <a:gd name="connsiteX29" fmla="*/ 496159 w 640737"/>
                  <a:gd name="connsiteY29" fmla="*/ 252567 h 545809"/>
                  <a:gd name="connsiteX30" fmla="*/ 491351 w 640737"/>
                  <a:gd name="connsiteY30" fmla="*/ 214910 h 545809"/>
                  <a:gd name="connsiteX31" fmla="*/ 425652 w 640737"/>
                  <a:gd name="connsiteY31" fmla="*/ 162831 h 545809"/>
                  <a:gd name="connsiteX32" fmla="*/ 409628 w 640737"/>
                  <a:gd name="connsiteY32" fmla="*/ 158024 h 545809"/>
                  <a:gd name="connsiteX33" fmla="*/ 404821 w 640737"/>
                  <a:gd name="connsiteY33" fmla="*/ 156422 h 545809"/>
                  <a:gd name="connsiteX34" fmla="*/ 404019 w 640737"/>
                  <a:gd name="connsiteY34" fmla="*/ 156422 h 545809"/>
                  <a:gd name="connsiteX35" fmla="*/ 385592 w 640737"/>
                  <a:gd name="connsiteY35" fmla="*/ 161229 h 545809"/>
                  <a:gd name="connsiteX36" fmla="*/ 378381 w 640737"/>
                  <a:gd name="connsiteY36" fmla="*/ 162831 h 545809"/>
                  <a:gd name="connsiteX37" fmla="*/ 370369 w 640737"/>
                  <a:gd name="connsiteY37" fmla="*/ 164434 h 545809"/>
                  <a:gd name="connsiteX38" fmla="*/ 351140 w 640737"/>
                  <a:gd name="connsiteY38" fmla="*/ 222922 h 545809"/>
                  <a:gd name="connsiteX39" fmla="*/ 379182 w 640737"/>
                  <a:gd name="connsiteY39" fmla="*/ 277404 h 545809"/>
                  <a:gd name="connsiteX40" fmla="*/ 380784 w 640737"/>
                  <a:gd name="connsiteY40" fmla="*/ 299838 h 545809"/>
                  <a:gd name="connsiteX41" fmla="*/ 359953 w 640737"/>
                  <a:gd name="connsiteY41" fmla="*/ 301441 h 545809"/>
                  <a:gd name="connsiteX42" fmla="*/ 335917 w 640737"/>
                  <a:gd name="connsiteY42" fmla="*/ 271796 h 545809"/>
                  <a:gd name="connsiteX43" fmla="*/ 334314 w 640737"/>
                  <a:gd name="connsiteY43" fmla="*/ 271796 h 545809"/>
                  <a:gd name="connsiteX44" fmla="*/ 265410 w 640737"/>
                  <a:gd name="connsiteY44" fmla="*/ 250163 h 545809"/>
                  <a:gd name="connsiteX45" fmla="*/ 261404 w 640737"/>
                  <a:gd name="connsiteY45" fmla="*/ 228531 h 545809"/>
                  <a:gd name="connsiteX46" fmla="*/ 283037 w 640737"/>
                  <a:gd name="connsiteY46" fmla="*/ 223723 h 545809"/>
                  <a:gd name="connsiteX47" fmla="*/ 323097 w 640737"/>
                  <a:gd name="connsiteY47" fmla="*/ 237344 h 545809"/>
                  <a:gd name="connsiteX48" fmla="*/ 319892 w 640737"/>
                  <a:gd name="connsiteY48" fmla="*/ 224525 h 545809"/>
                  <a:gd name="connsiteX49" fmla="*/ 328706 w 640737"/>
                  <a:gd name="connsiteY49" fmla="*/ 172446 h 545809"/>
                  <a:gd name="connsiteX50" fmla="*/ 295856 w 640737"/>
                  <a:gd name="connsiteY50" fmla="*/ 174850 h 545809"/>
                  <a:gd name="connsiteX51" fmla="*/ 267013 w 640737"/>
                  <a:gd name="connsiteY51" fmla="*/ 172446 h 545809"/>
                  <a:gd name="connsiteX52" fmla="*/ 197307 w 640737"/>
                  <a:gd name="connsiteY52" fmla="*/ 216512 h 545809"/>
                  <a:gd name="connsiteX53" fmla="*/ 127602 w 640737"/>
                  <a:gd name="connsiteY53" fmla="*/ 297435 h 545809"/>
                  <a:gd name="connsiteX54" fmla="*/ 111578 w 640737"/>
                  <a:gd name="connsiteY54" fmla="*/ 313459 h 545809"/>
                  <a:gd name="connsiteX55" fmla="*/ 95553 w 640737"/>
                  <a:gd name="connsiteY55" fmla="*/ 297435 h 545809"/>
                  <a:gd name="connsiteX56" fmla="*/ 133210 w 640737"/>
                  <a:gd name="connsiteY56" fmla="*/ 219717 h 545809"/>
                  <a:gd name="connsiteX57" fmla="*/ 83535 w 640737"/>
                  <a:gd name="connsiteY57" fmla="*/ 194880 h 545809"/>
                  <a:gd name="connsiteX58" fmla="*/ 85939 w 640737"/>
                  <a:gd name="connsiteY58" fmla="*/ 172446 h 545809"/>
                  <a:gd name="connsiteX59" fmla="*/ 108373 w 640737"/>
                  <a:gd name="connsiteY59" fmla="*/ 174048 h 545809"/>
                  <a:gd name="connsiteX60" fmla="*/ 159650 w 640737"/>
                  <a:gd name="connsiteY60" fmla="*/ 188470 h 545809"/>
                  <a:gd name="connsiteX61" fmla="*/ 232560 w 640737"/>
                  <a:gd name="connsiteY61" fmla="*/ 161229 h 545809"/>
                  <a:gd name="connsiteX62" fmla="*/ 178078 w 640737"/>
                  <a:gd name="connsiteY62" fmla="*/ 111554 h 545809"/>
                  <a:gd name="connsiteX63" fmla="*/ 183687 w 640737"/>
                  <a:gd name="connsiteY63" fmla="*/ 89921 h 545809"/>
                  <a:gd name="connsiteX64" fmla="*/ 205319 w 640737"/>
                  <a:gd name="connsiteY64" fmla="*/ 95530 h 545809"/>
                  <a:gd name="connsiteX65" fmla="*/ 359152 w 640737"/>
                  <a:gd name="connsiteY65" fmla="*/ 132385 h 545809"/>
                  <a:gd name="connsiteX66" fmla="*/ 335115 w 640737"/>
                  <a:gd name="connsiteY66" fmla="*/ 70692 h 545809"/>
                  <a:gd name="connsiteX67" fmla="*/ 351941 w 640737"/>
                  <a:gd name="connsiteY67" fmla="*/ 55469 h 545809"/>
                  <a:gd name="connsiteX68" fmla="*/ 367164 w 640737"/>
                  <a:gd name="connsiteY68" fmla="*/ 72295 h 545809"/>
                  <a:gd name="connsiteX69" fmla="*/ 417640 w 640737"/>
                  <a:gd name="connsiteY69" fmla="*/ 125174 h 545809"/>
                  <a:gd name="connsiteX70" fmla="*/ 432062 w 640737"/>
                  <a:gd name="connsiteY70" fmla="*/ 129181 h 545809"/>
                  <a:gd name="connsiteX71" fmla="*/ 480134 w 640737"/>
                  <a:gd name="connsiteY71" fmla="*/ 88319 h 545809"/>
                  <a:gd name="connsiteX72" fmla="*/ 500165 w 640737"/>
                  <a:gd name="connsiteY72" fmla="*/ 100337 h 545809"/>
                  <a:gd name="connsiteX73" fmla="*/ 488147 w 640737"/>
                  <a:gd name="connsiteY73" fmla="*/ 120367 h 545809"/>
                  <a:gd name="connsiteX74" fmla="*/ 462508 w 640737"/>
                  <a:gd name="connsiteY74" fmla="*/ 141199 h 545809"/>
                  <a:gd name="connsiteX75" fmla="*/ 462508 w 640737"/>
                  <a:gd name="connsiteY75" fmla="*/ 142801 h 545809"/>
                  <a:gd name="connsiteX76" fmla="*/ 520195 w 640737"/>
                  <a:gd name="connsiteY76" fmla="*/ 202091 h 545809"/>
                  <a:gd name="connsiteX77" fmla="*/ 525002 w 640737"/>
                  <a:gd name="connsiteY77" fmla="*/ 221320 h 545809"/>
                  <a:gd name="connsiteX78" fmla="*/ 532213 w 640737"/>
                  <a:gd name="connsiteY78" fmla="*/ 211705 h 545809"/>
                  <a:gd name="connsiteX79" fmla="*/ 543430 w 640737"/>
                  <a:gd name="connsiteY79" fmla="*/ 174048 h 545809"/>
                  <a:gd name="connsiteX80" fmla="*/ 553846 w 640737"/>
                  <a:gd name="connsiteY80" fmla="*/ 161229 h 545809"/>
                  <a:gd name="connsiteX81" fmla="*/ 569870 w 640737"/>
                  <a:gd name="connsiteY81" fmla="*/ 164434 h 545809"/>
                  <a:gd name="connsiteX82" fmla="*/ 574677 w 640737"/>
                  <a:gd name="connsiteY82" fmla="*/ 180458 h 545809"/>
                  <a:gd name="connsiteX83" fmla="*/ 559454 w 640737"/>
                  <a:gd name="connsiteY83" fmla="*/ 226928 h 545809"/>
                  <a:gd name="connsiteX84" fmla="*/ 525002 w 640737"/>
                  <a:gd name="connsiteY84" fmla="*/ 259778 h 545809"/>
                  <a:gd name="connsiteX85" fmla="*/ 507376 w 640737"/>
                  <a:gd name="connsiteY85" fmla="*/ 317465 h 545809"/>
                  <a:gd name="connsiteX86" fmla="*/ 542629 w 640737"/>
                  <a:gd name="connsiteY86" fmla="*/ 347911 h 545809"/>
                  <a:gd name="connsiteX87" fmla="*/ 550641 w 640737"/>
                  <a:gd name="connsiteY87" fmla="*/ 362333 h 545809"/>
                  <a:gd name="connsiteX88" fmla="*/ 541828 w 640737"/>
                  <a:gd name="connsiteY88" fmla="*/ 375953 h 545809"/>
                  <a:gd name="connsiteX89" fmla="*/ 525803 w 640737"/>
                  <a:gd name="connsiteY89" fmla="*/ 375152 h 545809"/>
                  <a:gd name="connsiteX90" fmla="*/ 488147 w 640737"/>
                  <a:gd name="connsiteY90" fmla="*/ 343104 h 545809"/>
                  <a:gd name="connsiteX91" fmla="*/ 463309 w 640737"/>
                  <a:gd name="connsiteY91" fmla="*/ 361532 h 545809"/>
                  <a:gd name="connsiteX92" fmla="*/ 427255 w 640737"/>
                  <a:gd name="connsiteY92" fmla="*/ 391978 h 545809"/>
                  <a:gd name="connsiteX93" fmla="*/ 415236 w 640737"/>
                  <a:gd name="connsiteY93" fmla="*/ 462484 h 545809"/>
                  <a:gd name="connsiteX94" fmla="*/ 415236 w 640737"/>
                  <a:gd name="connsiteY94" fmla="*/ 473701 h 545809"/>
                  <a:gd name="connsiteX95" fmla="*/ 415236 w 640737"/>
                  <a:gd name="connsiteY95" fmla="*/ 545810 h 545809"/>
                  <a:gd name="connsiteX96" fmla="*/ 479333 w 640737"/>
                  <a:gd name="connsiteY96" fmla="*/ 545810 h 545809"/>
                  <a:gd name="connsiteX97" fmla="*/ 535418 w 640737"/>
                  <a:gd name="connsiteY97" fmla="*/ 434442 h 545809"/>
                  <a:gd name="connsiteX98" fmla="*/ 623551 w 640737"/>
                  <a:gd name="connsiteY98" fmla="*/ 340700 h 545809"/>
                  <a:gd name="connsiteX99" fmla="*/ 624352 w 640737"/>
                  <a:gd name="connsiteY99" fmla="*/ 330284 h 545809"/>
                  <a:gd name="connsiteX100" fmla="*/ 624352 w 640737"/>
                  <a:gd name="connsiteY100" fmla="*/ 330284 h 545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640737" h="545809">
                    <a:moveTo>
                      <a:pt x="624352" y="330284"/>
                    </a:moveTo>
                    <a:cubicBezTo>
                      <a:pt x="647587" y="296634"/>
                      <a:pt x="645985" y="250965"/>
                      <a:pt x="620346" y="218916"/>
                    </a:cubicBezTo>
                    <a:cubicBezTo>
                      <a:pt x="623551" y="209302"/>
                      <a:pt x="625154" y="199687"/>
                      <a:pt x="625154" y="190072"/>
                    </a:cubicBezTo>
                    <a:cubicBezTo>
                      <a:pt x="625154" y="144404"/>
                      <a:pt x="592304" y="105945"/>
                      <a:pt x="548237" y="97132"/>
                    </a:cubicBezTo>
                    <a:cubicBezTo>
                      <a:pt x="534617" y="57873"/>
                      <a:pt x="498562" y="32234"/>
                      <a:pt x="456899" y="32234"/>
                    </a:cubicBezTo>
                    <a:cubicBezTo>
                      <a:pt x="449688" y="32234"/>
                      <a:pt x="441676" y="33035"/>
                      <a:pt x="434465" y="34638"/>
                    </a:cubicBezTo>
                    <a:cubicBezTo>
                      <a:pt x="417640" y="14607"/>
                      <a:pt x="392803" y="2589"/>
                      <a:pt x="367164" y="186"/>
                    </a:cubicBezTo>
                    <a:cubicBezTo>
                      <a:pt x="340724" y="-1417"/>
                      <a:pt x="315085" y="7397"/>
                      <a:pt x="295856" y="25023"/>
                    </a:cubicBezTo>
                    <a:cubicBezTo>
                      <a:pt x="271019" y="8198"/>
                      <a:pt x="239771" y="3390"/>
                      <a:pt x="211729" y="12204"/>
                    </a:cubicBezTo>
                    <a:cubicBezTo>
                      <a:pt x="182885" y="21017"/>
                      <a:pt x="160452" y="42650"/>
                      <a:pt x="150036" y="71493"/>
                    </a:cubicBezTo>
                    <a:cubicBezTo>
                      <a:pt x="148433" y="71493"/>
                      <a:pt x="146030" y="71493"/>
                      <a:pt x="144427" y="71493"/>
                    </a:cubicBezTo>
                    <a:cubicBezTo>
                      <a:pt x="91547" y="71493"/>
                      <a:pt x="49083" y="113156"/>
                      <a:pt x="48282" y="166036"/>
                    </a:cubicBezTo>
                    <a:cubicBezTo>
                      <a:pt x="48282" y="167639"/>
                      <a:pt x="48282" y="169241"/>
                      <a:pt x="48282" y="170843"/>
                    </a:cubicBezTo>
                    <a:cubicBezTo>
                      <a:pt x="16234" y="188470"/>
                      <a:pt x="-2194" y="222922"/>
                      <a:pt x="209" y="259778"/>
                    </a:cubicBezTo>
                    <a:cubicBezTo>
                      <a:pt x="3414" y="310254"/>
                      <a:pt x="48282" y="347911"/>
                      <a:pt x="99560" y="347911"/>
                    </a:cubicBezTo>
                    <a:lnTo>
                      <a:pt x="223747" y="347911"/>
                    </a:lnTo>
                    <a:cubicBezTo>
                      <a:pt x="276627" y="347911"/>
                      <a:pt x="319892" y="390375"/>
                      <a:pt x="320694" y="443255"/>
                    </a:cubicBezTo>
                    <a:lnTo>
                      <a:pt x="320694" y="545810"/>
                    </a:lnTo>
                    <a:lnTo>
                      <a:pt x="383989" y="545810"/>
                    </a:lnTo>
                    <a:lnTo>
                      <a:pt x="383989" y="473701"/>
                    </a:lnTo>
                    <a:cubicBezTo>
                      <a:pt x="383989" y="470496"/>
                      <a:pt x="383989" y="466490"/>
                      <a:pt x="383989" y="463285"/>
                    </a:cubicBezTo>
                    <a:cubicBezTo>
                      <a:pt x="383989" y="433640"/>
                      <a:pt x="383188" y="395984"/>
                      <a:pt x="404019" y="371947"/>
                    </a:cubicBezTo>
                    <a:cubicBezTo>
                      <a:pt x="416839" y="358327"/>
                      <a:pt x="431261" y="346309"/>
                      <a:pt x="446484" y="335893"/>
                    </a:cubicBezTo>
                    <a:cubicBezTo>
                      <a:pt x="458502" y="328682"/>
                      <a:pt x="468918" y="319869"/>
                      <a:pt x="477731" y="309453"/>
                    </a:cubicBezTo>
                    <a:cubicBezTo>
                      <a:pt x="481737" y="303043"/>
                      <a:pt x="485743" y="296634"/>
                      <a:pt x="488147" y="290224"/>
                    </a:cubicBezTo>
                    <a:cubicBezTo>
                      <a:pt x="471321" y="283814"/>
                      <a:pt x="453694" y="281411"/>
                      <a:pt x="436068" y="283814"/>
                    </a:cubicBezTo>
                    <a:cubicBezTo>
                      <a:pt x="427255" y="284615"/>
                      <a:pt x="419242" y="279007"/>
                      <a:pt x="417640" y="270194"/>
                    </a:cubicBezTo>
                    <a:cubicBezTo>
                      <a:pt x="416839" y="261380"/>
                      <a:pt x="422447" y="253368"/>
                      <a:pt x="431261" y="251766"/>
                    </a:cubicBezTo>
                    <a:cubicBezTo>
                      <a:pt x="452893" y="248561"/>
                      <a:pt x="474526" y="250965"/>
                      <a:pt x="495357" y="258977"/>
                    </a:cubicBezTo>
                    <a:cubicBezTo>
                      <a:pt x="495357" y="256573"/>
                      <a:pt x="495357" y="254971"/>
                      <a:pt x="496159" y="252567"/>
                    </a:cubicBezTo>
                    <a:cubicBezTo>
                      <a:pt x="496960" y="239748"/>
                      <a:pt x="495357" y="226928"/>
                      <a:pt x="491351" y="214910"/>
                    </a:cubicBezTo>
                    <a:cubicBezTo>
                      <a:pt x="480134" y="186066"/>
                      <a:pt x="452092" y="173247"/>
                      <a:pt x="425652" y="162831"/>
                    </a:cubicBezTo>
                    <a:cubicBezTo>
                      <a:pt x="420845" y="161229"/>
                      <a:pt x="416038" y="159627"/>
                      <a:pt x="409628" y="158024"/>
                    </a:cubicBezTo>
                    <a:lnTo>
                      <a:pt x="404821" y="156422"/>
                    </a:lnTo>
                    <a:lnTo>
                      <a:pt x="404019" y="156422"/>
                    </a:lnTo>
                    <a:cubicBezTo>
                      <a:pt x="397610" y="157223"/>
                      <a:pt x="392001" y="158825"/>
                      <a:pt x="385592" y="161229"/>
                    </a:cubicBezTo>
                    <a:lnTo>
                      <a:pt x="378381" y="162831"/>
                    </a:lnTo>
                    <a:lnTo>
                      <a:pt x="370369" y="164434"/>
                    </a:lnTo>
                    <a:cubicBezTo>
                      <a:pt x="356748" y="180458"/>
                      <a:pt x="349537" y="201289"/>
                      <a:pt x="351140" y="222922"/>
                    </a:cubicBezTo>
                    <a:cubicBezTo>
                      <a:pt x="352742" y="244555"/>
                      <a:pt x="363158" y="263784"/>
                      <a:pt x="379182" y="277404"/>
                    </a:cubicBezTo>
                    <a:cubicBezTo>
                      <a:pt x="385592" y="283013"/>
                      <a:pt x="385592" y="292627"/>
                      <a:pt x="380784" y="299838"/>
                    </a:cubicBezTo>
                    <a:cubicBezTo>
                      <a:pt x="375977" y="305447"/>
                      <a:pt x="366363" y="306248"/>
                      <a:pt x="359953" y="301441"/>
                    </a:cubicBezTo>
                    <a:cubicBezTo>
                      <a:pt x="350338" y="293429"/>
                      <a:pt x="342326" y="283013"/>
                      <a:pt x="335917" y="271796"/>
                    </a:cubicBezTo>
                    <a:lnTo>
                      <a:pt x="334314" y="271796"/>
                    </a:lnTo>
                    <a:cubicBezTo>
                      <a:pt x="311880" y="267790"/>
                      <a:pt x="286242" y="263784"/>
                      <a:pt x="265410" y="250163"/>
                    </a:cubicBezTo>
                    <a:cubicBezTo>
                      <a:pt x="258199" y="245356"/>
                      <a:pt x="256597" y="235741"/>
                      <a:pt x="261404" y="228531"/>
                    </a:cubicBezTo>
                    <a:cubicBezTo>
                      <a:pt x="266211" y="221320"/>
                      <a:pt x="275826" y="218916"/>
                      <a:pt x="283037" y="223723"/>
                    </a:cubicBezTo>
                    <a:cubicBezTo>
                      <a:pt x="295055" y="230934"/>
                      <a:pt x="308675" y="235741"/>
                      <a:pt x="323097" y="237344"/>
                    </a:cubicBezTo>
                    <a:cubicBezTo>
                      <a:pt x="321495" y="233338"/>
                      <a:pt x="320694" y="229332"/>
                      <a:pt x="319892" y="224525"/>
                    </a:cubicBezTo>
                    <a:cubicBezTo>
                      <a:pt x="318290" y="206898"/>
                      <a:pt x="321495" y="188470"/>
                      <a:pt x="328706" y="172446"/>
                    </a:cubicBezTo>
                    <a:cubicBezTo>
                      <a:pt x="317489" y="174048"/>
                      <a:pt x="307073" y="174850"/>
                      <a:pt x="295856" y="174850"/>
                    </a:cubicBezTo>
                    <a:cubicBezTo>
                      <a:pt x="286242" y="174850"/>
                      <a:pt x="276627" y="174048"/>
                      <a:pt x="267013" y="172446"/>
                    </a:cubicBezTo>
                    <a:cubicBezTo>
                      <a:pt x="249386" y="194079"/>
                      <a:pt x="224548" y="210103"/>
                      <a:pt x="197307" y="216512"/>
                    </a:cubicBezTo>
                    <a:cubicBezTo>
                      <a:pt x="161253" y="234940"/>
                      <a:pt x="127602" y="258175"/>
                      <a:pt x="127602" y="297435"/>
                    </a:cubicBezTo>
                    <a:cubicBezTo>
                      <a:pt x="127602" y="306248"/>
                      <a:pt x="120391" y="313459"/>
                      <a:pt x="111578" y="313459"/>
                    </a:cubicBezTo>
                    <a:cubicBezTo>
                      <a:pt x="102764" y="313459"/>
                      <a:pt x="95553" y="306248"/>
                      <a:pt x="95553" y="297435"/>
                    </a:cubicBezTo>
                    <a:cubicBezTo>
                      <a:pt x="96355" y="266989"/>
                      <a:pt x="109975" y="238946"/>
                      <a:pt x="133210" y="219717"/>
                    </a:cubicBezTo>
                    <a:cubicBezTo>
                      <a:pt x="113981" y="217314"/>
                      <a:pt x="96355" y="209302"/>
                      <a:pt x="83535" y="194880"/>
                    </a:cubicBezTo>
                    <a:cubicBezTo>
                      <a:pt x="77927" y="187669"/>
                      <a:pt x="79529" y="178054"/>
                      <a:pt x="85939" y="172446"/>
                    </a:cubicBezTo>
                    <a:cubicBezTo>
                      <a:pt x="92349" y="166837"/>
                      <a:pt x="102764" y="167639"/>
                      <a:pt x="108373" y="174048"/>
                    </a:cubicBezTo>
                    <a:cubicBezTo>
                      <a:pt x="114782" y="182060"/>
                      <a:pt x="133210" y="189271"/>
                      <a:pt x="159650" y="188470"/>
                    </a:cubicBezTo>
                    <a:cubicBezTo>
                      <a:pt x="186090" y="188470"/>
                      <a:pt x="212530" y="178856"/>
                      <a:pt x="232560" y="161229"/>
                    </a:cubicBezTo>
                    <a:cubicBezTo>
                      <a:pt x="209325" y="151614"/>
                      <a:pt x="190096" y="133988"/>
                      <a:pt x="178078" y="111554"/>
                    </a:cubicBezTo>
                    <a:cubicBezTo>
                      <a:pt x="173271" y="103542"/>
                      <a:pt x="176476" y="93927"/>
                      <a:pt x="183687" y="89921"/>
                    </a:cubicBezTo>
                    <a:cubicBezTo>
                      <a:pt x="191699" y="85114"/>
                      <a:pt x="201313" y="88319"/>
                      <a:pt x="205319" y="95530"/>
                    </a:cubicBezTo>
                    <a:cubicBezTo>
                      <a:pt x="229356" y="138795"/>
                      <a:pt x="279832" y="150813"/>
                      <a:pt x="359152" y="132385"/>
                    </a:cubicBezTo>
                    <a:cubicBezTo>
                      <a:pt x="344730" y="120367"/>
                      <a:pt x="334314" y="101138"/>
                      <a:pt x="335115" y="70692"/>
                    </a:cubicBezTo>
                    <a:cubicBezTo>
                      <a:pt x="335115" y="61879"/>
                      <a:pt x="343127" y="54668"/>
                      <a:pt x="351941" y="55469"/>
                    </a:cubicBezTo>
                    <a:cubicBezTo>
                      <a:pt x="360754" y="55469"/>
                      <a:pt x="367965" y="63481"/>
                      <a:pt x="367164" y="72295"/>
                    </a:cubicBezTo>
                    <a:cubicBezTo>
                      <a:pt x="365561" y="108349"/>
                      <a:pt x="385592" y="115560"/>
                      <a:pt x="417640" y="125174"/>
                    </a:cubicBezTo>
                    <a:cubicBezTo>
                      <a:pt x="422447" y="126777"/>
                      <a:pt x="427255" y="127578"/>
                      <a:pt x="432062" y="129181"/>
                    </a:cubicBezTo>
                    <a:cubicBezTo>
                      <a:pt x="440875" y="109150"/>
                      <a:pt x="458502" y="93927"/>
                      <a:pt x="480134" y="88319"/>
                    </a:cubicBezTo>
                    <a:cubicBezTo>
                      <a:pt x="488948" y="85915"/>
                      <a:pt x="497761" y="91524"/>
                      <a:pt x="500165" y="100337"/>
                    </a:cubicBezTo>
                    <a:cubicBezTo>
                      <a:pt x="502568" y="109150"/>
                      <a:pt x="496960" y="117964"/>
                      <a:pt x="488147" y="120367"/>
                    </a:cubicBezTo>
                    <a:cubicBezTo>
                      <a:pt x="476930" y="123572"/>
                      <a:pt x="468116" y="130783"/>
                      <a:pt x="462508" y="141199"/>
                    </a:cubicBezTo>
                    <a:cubicBezTo>
                      <a:pt x="462508" y="142000"/>
                      <a:pt x="462508" y="142000"/>
                      <a:pt x="462508" y="142801"/>
                    </a:cubicBezTo>
                    <a:cubicBezTo>
                      <a:pt x="487345" y="154819"/>
                      <a:pt x="508978" y="172446"/>
                      <a:pt x="520195" y="202091"/>
                    </a:cubicBezTo>
                    <a:cubicBezTo>
                      <a:pt x="522599" y="208500"/>
                      <a:pt x="524201" y="214910"/>
                      <a:pt x="525002" y="221320"/>
                    </a:cubicBezTo>
                    <a:cubicBezTo>
                      <a:pt x="528207" y="218916"/>
                      <a:pt x="530611" y="215711"/>
                      <a:pt x="532213" y="211705"/>
                    </a:cubicBezTo>
                    <a:cubicBezTo>
                      <a:pt x="537822" y="199687"/>
                      <a:pt x="541828" y="187669"/>
                      <a:pt x="543430" y="174048"/>
                    </a:cubicBezTo>
                    <a:cubicBezTo>
                      <a:pt x="544231" y="168440"/>
                      <a:pt x="548237" y="163633"/>
                      <a:pt x="553846" y="161229"/>
                    </a:cubicBezTo>
                    <a:cubicBezTo>
                      <a:pt x="559454" y="158825"/>
                      <a:pt x="565864" y="160428"/>
                      <a:pt x="569870" y="164434"/>
                    </a:cubicBezTo>
                    <a:cubicBezTo>
                      <a:pt x="574677" y="168440"/>
                      <a:pt x="576280" y="174048"/>
                      <a:pt x="574677" y="180458"/>
                    </a:cubicBezTo>
                    <a:cubicBezTo>
                      <a:pt x="572274" y="196482"/>
                      <a:pt x="567466" y="212506"/>
                      <a:pt x="559454" y="226928"/>
                    </a:cubicBezTo>
                    <a:cubicBezTo>
                      <a:pt x="551442" y="240549"/>
                      <a:pt x="539424" y="251766"/>
                      <a:pt x="525002" y="259778"/>
                    </a:cubicBezTo>
                    <a:cubicBezTo>
                      <a:pt x="523400" y="279808"/>
                      <a:pt x="516990" y="299838"/>
                      <a:pt x="507376" y="317465"/>
                    </a:cubicBezTo>
                    <a:cubicBezTo>
                      <a:pt x="517791" y="329483"/>
                      <a:pt x="529008" y="339899"/>
                      <a:pt x="542629" y="347911"/>
                    </a:cubicBezTo>
                    <a:cubicBezTo>
                      <a:pt x="547436" y="351116"/>
                      <a:pt x="550641" y="356724"/>
                      <a:pt x="550641" y="362333"/>
                    </a:cubicBezTo>
                    <a:cubicBezTo>
                      <a:pt x="550641" y="367941"/>
                      <a:pt x="547436" y="373550"/>
                      <a:pt x="541828" y="375953"/>
                    </a:cubicBezTo>
                    <a:cubicBezTo>
                      <a:pt x="536219" y="378357"/>
                      <a:pt x="530611" y="378357"/>
                      <a:pt x="525803" y="375152"/>
                    </a:cubicBezTo>
                    <a:cubicBezTo>
                      <a:pt x="512183" y="366339"/>
                      <a:pt x="499364" y="355122"/>
                      <a:pt x="488147" y="343104"/>
                    </a:cubicBezTo>
                    <a:cubicBezTo>
                      <a:pt x="480134" y="349513"/>
                      <a:pt x="471321" y="355923"/>
                      <a:pt x="463309" y="361532"/>
                    </a:cubicBezTo>
                    <a:cubicBezTo>
                      <a:pt x="449688" y="370345"/>
                      <a:pt x="437670" y="379959"/>
                      <a:pt x="427255" y="391978"/>
                    </a:cubicBezTo>
                    <a:cubicBezTo>
                      <a:pt x="414435" y="407201"/>
                      <a:pt x="415236" y="436845"/>
                      <a:pt x="415236" y="462484"/>
                    </a:cubicBezTo>
                    <a:cubicBezTo>
                      <a:pt x="415236" y="466490"/>
                      <a:pt x="415236" y="469695"/>
                      <a:pt x="415236" y="473701"/>
                    </a:cubicBezTo>
                    <a:lnTo>
                      <a:pt x="415236" y="545810"/>
                    </a:lnTo>
                    <a:lnTo>
                      <a:pt x="479333" y="545810"/>
                    </a:lnTo>
                    <a:cubicBezTo>
                      <a:pt x="479333" y="441653"/>
                      <a:pt x="529008" y="436044"/>
                      <a:pt x="535418" y="434442"/>
                    </a:cubicBezTo>
                    <a:cubicBezTo>
                      <a:pt x="556249" y="428833"/>
                      <a:pt x="611533" y="399990"/>
                      <a:pt x="623551" y="340700"/>
                    </a:cubicBezTo>
                    <a:cubicBezTo>
                      <a:pt x="625154" y="337495"/>
                      <a:pt x="624352" y="333489"/>
                      <a:pt x="624352" y="330284"/>
                    </a:cubicBezTo>
                    <a:cubicBezTo>
                      <a:pt x="623551" y="330284"/>
                      <a:pt x="623551" y="330284"/>
                      <a:pt x="624352" y="330284"/>
                    </a:cubicBezTo>
                    <a:close/>
                  </a:path>
                </a:pathLst>
              </a:custGeom>
              <a:solidFill>
                <a:srgbClr val="FF6699"/>
              </a:solidFill>
              <a:ln w="7938"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7" name="Group 106">
                <a:extLst>
                  <a:ext uri="{FF2B5EF4-FFF2-40B4-BE49-F238E27FC236}">
                    <a16:creationId xmlns:a16="http://schemas.microsoft.com/office/drawing/2014/main" id="{05888F30-C6F6-47E9-A157-A5F8919620AE}"/>
                  </a:ext>
                </a:extLst>
              </p:cNvPr>
              <p:cNvGrpSpPr/>
              <p:nvPr/>
            </p:nvGrpSpPr>
            <p:grpSpPr>
              <a:xfrm>
                <a:off x="7549426" y="2596777"/>
                <a:ext cx="723900" cy="723900"/>
                <a:chOff x="7549426" y="2596777"/>
                <a:chExt cx="723900" cy="723900"/>
              </a:xfrm>
            </p:grpSpPr>
            <p:sp>
              <p:nvSpPr>
                <p:cNvPr id="109" name="Freeform: Shape 108">
                  <a:extLst>
                    <a:ext uri="{FF2B5EF4-FFF2-40B4-BE49-F238E27FC236}">
                      <a16:creationId xmlns:a16="http://schemas.microsoft.com/office/drawing/2014/main" id="{4023B7D4-81B2-4FAB-AFF1-94EB67EBF22C}"/>
                    </a:ext>
                  </a:extLst>
                </p:cNvPr>
                <p:cNvSpPr/>
                <p:nvPr/>
              </p:nvSpPr>
              <p:spPr>
                <a:xfrm>
                  <a:off x="7549426" y="28253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1F8F39B9-45D2-45BD-8BA3-C9E67D641AD7}"/>
                    </a:ext>
                  </a:extLst>
                </p:cNvPr>
                <p:cNvSpPr/>
                <p:nvPr/>
              </p:nvSpPr>
              <p:spPr>
                <a:xfrm>
                  <a:off x="7549426" y="27491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D277205A-C605-494A-84F2-9735AFE865A9}"/>
                    </a:ext>
                  </a:extLst>
                </p:cNvPr>
                <p:cNvSpPr/>
                <p:nvPr/>
              </p:nvSpPr>
              <p:spPr>
                <a:xfrm>
                  <a:off x="7549426" y="29015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87F1A5BA-A188-42D5-8449-8B4D58BE638C}"/>
                    </a:ext>
                  </a:extLst>
                </p:cNvPr>
                <p:cNvSpPr/>
                <p:nvPr/>
              </p:nvSpPr>
              <p:spPr>
                <a:xfrm>
                  <a:off x="7549426" y="31301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31541EDD-BE98-4776-8069-1251AA2A300C}"/>
                    </a:ext>
                  </a:extLst>
                </p:cNvPr>
                <p:cNvSpPr/>
                <p:nvPr/>
              </p:nvSpPr>
              <p:spPr>
                <a:xfrm>
                  <a:off x="7549426" y="30539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FFD6CB85-2DB4-4FA9-B830-A0990417A7A4}"/>
                    </a:ext>
                  </a:extLst>
                </p:cNvPr>
                <p:cNvSpPr/>
                <p:nvPr/>
              </p:nvSpPr>
              <p:spPr>
                <a:xfrm>
                  <a:off x="7549426" y="29777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E3EE1E73-4050-4B11-939C-C3369FD25E62}"/>
                    </a:ext>
                  </a:extLst>
                </p:cNvPr>
                <p:cNvSpPr/>
                <p:nvPr/>
              </p:nvSpPr>
              <p:spPr>
                <a:xfrm>
                  <a:off x="8206651" y="30539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968CAD5B-9110-435F-9B00-4310837688B9}"/>
                    </a:ext>
                  </a:extLst>
                </p:cNvPr>
                <p:cNvSpPr/>
                <p:nvPr/>
              </p:nvSpPr>
              <p:spPr>
                <a:xfrm>
                  <a:off x="8206651" y="31301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709D8E07-50C6-4CEF-BC21-BAEBC228AF2B}"/>
                    </a:ext>
                  </a:extLst>
                </p:cNvPr>
                <p:cNvSpPr/>
                <p:nvPr/>
              </p:nvSpPr>
              <p:spPr>
                <a:xfrm>
                  <a:off x="8206651" y="29777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6FA31663-1365-4653-B789-876645E20248}"/>
                    </a:ext>
                  </a:extLst>
                </p:cNvPr>
                <p:cNvSpPr/>
                <p:nvPr/>
              </p:nvSpPr>
              <p:spPr>
                <a:xfrm>
                  <a:off x="8206651" y="27491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AFC7A39B-B874-4986-842F-9C79968C6C2D}"/>
                    </a:ext>
                  </a:extLst>
                </p:cNvPr>
                <p:cNvSpPr/>
                <p:nvPr/>
              </p:nvSpPr>
              <p:spPr>
                <a:xfrm>
                  <a:off x="8206651" y="29015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68F2D87D-26C7-445A-A4EA-86B64DF424B6}"/>
                    </a:ext>
                  </a:extLst>
                </p:cNvPr>
                <p:cNvSpPr/>
                <p:nvPr/>
              </p:nvSpPr>
              <p:spPr>
                <a:xfrm>
                  <a:off x="8206651" y="28253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24F4B556-E96D-465D-8663-7BCE1E699918}"/>
                    </a:ext>
                  </a:extLst>
                </p:cNvPr>
                <p:cNvSpPr/>
                <p:nvPr/>
              </p:nvSpPr>
              <p:spPr>
                <a:xfrm>
                  <a:off x="7930426" y="2596777"/>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8B490AED-5367-4C8D-928A-AC3B688E1B42}"/>
                    </a:ext>
                  </a:extLst>
                </p:cNvPr>
                <p:cNvSpPr/>
                <p:nvPr/>
              </p:nvSpPr>
              <p:spPr>
                <a:xfrm>
                  <a:off x="8082826" y="2596777"/>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5F8B622A-A1FC-492C-8C9A-F7B3113392E2}"/>
                    </a:ext>
                  </a:extLst>
                </p:cNvPr>
                <p:cNvSpPr/>
                <p:nvPr/>
              </p:nvSpPr>
              <p:spPr>
                <a:xfrm>
                  <a:off x="8006626" y="2596777"/>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8E14DAF1-0531-4A94-BC24-FCA1C182D518}"/>
                    </a:ext>
                  </a:extLst>
                </p:cNvPr>
                <p:cNvSpPr/>
                <p:nvPr/>
              </p:nvSpPr>
              <p:spPr>
                <a:xfrm>
                  <a:off x="7854226" y="2596777"/>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0539429B-26AF-4CFC-9529-C7604F7EA997}"/>
                    </a:ext>
                  </a:extLst>
                </p:cNvPr>
                <p:cNvSpPr/>
                <p:nvPr/>
              </p:nvSpPr>
              <p:spPr>
                <a:xfrm>
                  <a:off x="7701826" y="2596777"/>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6185A4BB-2E18-4DF9-9636-DE0865353D94}"/>
                    </a:ext>
                  </a:extLst>
                </p:cNvPr>
                <p:cNvSpPr/>
                <p:nvPr/>
              </p:nvSpPr>
              <p:spPr>
                <a:xfrm>
                  <a:off x="7778026" y="2596777"/>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D00CF8A2-5E2E-4B72-BCC8-145A06E325BF}"/>
                    </a:ext>
                  </a:extLst>
                </p:cNvPr>
                <p:cNvSpPr/>
                <p:nvPr/>
              </p:nvSpPr>
              <p:spPr>
                <a:xfrm>
                  <a:off x="7778026" y="3254002"/>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1F857582-450D-40EA-885D-7D9B7013AF5D}"/>
                    </a:ext>
                  </a:extLst>
                </p:cNvPr>
                <p:cNvSpPr/>
                <p:nvPr/>
              </p:nvSpPr>
              <p:spPr>
                <a:xfrm>
                  <a:off x="7701826" y="3254002"/>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A39F80C6-4DAF-4C2A-B450-A7B72C60E8C4}"/>
                    </a:ext>
                  </a:extLst>
                </p:cNvPr>
                <p:cNvSpPr/>
                <p:nvPr/>
              </p:nvSpPr>
              <p:spPr>
                <a:xfrm>
                  <a:off x="7854226" y="3254002"/>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773F5107-0BF5-4957-A8CC-FE0BE1AC1657}"/>
                    </a:ext>
                  </a:extLst>
                </p:cNvPr>
                <p:cNvSpPr/>
                <p:nvPr/>
              </p:nvSpPr>
              <p:spPr>
                <a:xfrm>
                  <a:off x="7930426" y="3254002"/>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AAEBBD89-09E3-42CF-A923-8FA5E864AA10}"/>
                    </a:ext>
                  </a:extLst>
                </p:cNvPr>
                <p:cNvSpPr/>
                <p:nvPr/>
              </p:nvSpPr>
              <p:spPr>
                <a:xfrm>
                  <a:off x="8006626" y="3254002"/>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DC0E09DA-4DE9-4CB8-BFBE-F5FB6583CBA3}"/>
                    </a:ext>
                  </a:extLst>
                </p:cNvPr>
                <p:cNvSpPr/>
                <p:nvPr/>
              </p:nvSpPr>
              <p:spPr>
                <a:xfrm>
                  <a:off x="8082826" y="3254002"/>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84E15FDE-56B2-4331-9795-77DDE671BE56}"/>
                    </a:ext>
                  </a:extLst>
                </p:cNvPr>
                <p:cNvSpPr/>
                <p:nvPr/>
              </p:nvSpPr>
              <p:spPr>
                <a:xfrm>
                  <a:off x="7787551" y="2834902"/>
                  <a:ext cx="247650" cy="247650"/>
                </a:xfrm>
                <a:custGeom>
                  <a:avLst/>
                  <a:gdLst>
                    <a:gd name="connsiteX0" fmla="*/ 0 w 247650"/>
                    <a:gd name="connsiteY0" fmla="*/ 0 h 247650"/>
                    <a:gd name="connsiteX1" fmla="*/ 247650 w 247650"/>
                    <a:gd name="connsiteY1" fmla="*/ 0 h 247650"/>
                    <a:gd name="connsiteX2" fmla="*/ 247650 w 247650"/>
                    <a:gd name="connsiteY2" fmla="*/ 247650 h 247650"/>
                    <a:gd name="connsiteX3" fmla="*/ 0 w 247650"/>
                    <a:gd name="connsiteY3" fmla="*/ 247650 h 247650"/>
                  </a:gdLst>
                  <a:ahLst/>
                  <a:cxnLst>
                    <a:cxn ang="0">
                      <a:pos x="connsiteX0" y="connsiteY0"/>
                    </a:cxn>
                    <a:cxn ang="0">
                      <a:pos x="connsiteX1" y="connsiteY1"/>
                    </a:cxn>
                    <a:cxn ang="0">
                      <a:pos x="connsiteX2" y="connsiteY2"/>
                    </a:cxn>
                    <a:cxn ang="0">
                      <a:pos x="connsiteX3" y="connsiteY3"/>
                    </a:cxn>
                  </a:cxnLst>
                  <a:rect l="l" t="t" r="r" b="b"/>
                  <a:pathLst>
                    <a:path w="247650" h="247650">
                      <a:moveTo>
                        <a:pt x="0" y="0"/>
                      </a:moveTo>
                      <a:lnTo>
                        <a:pt x="247650" y="0"/>
                      </a:lnTo>
                      <a:lnTo>
                        <a:pt x="247650" y="247650"/>
                      </a:lnTo>
                      <a:lnTo>
                        <a:pt x="0" y="24765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FC6868D7-B716-4775-905B-7091E2BD14C4}"/>
                    </a:ext>
                  </a:extLst>
                </p:cNvPr>
                <p:cNvSpPr/>
                <p:nvPr/>
              </p:nvSpPr>
              <p:spPr>
                <a:xfrm>
                  <a:off x="7654201" y="2701552"/>
                  <a:ext cx="514350" cy="514350"/>
                </a:xfrm>
                <a:custGeom>
                  <a:avLst/>
                  <a:gdLst>
                    <a:gd name="connsiteX0" fmla="*/ 476250 w 514350"/>
                    <a:gd name="connsiteY0" fmla="*/ 0 h 514350"/>
                    <a:gd name="connsiteX1" fmla="*/ 38100 w 514350"/>
                    <a:gd name="connsiteY1" fmla="*/ 0 h 514350"/>
                    <a:gd name="connsiteX2" fmla="*/ 0 w 514350"/>
                    <a:gd name="connsiteY2" fmla="*/ 38100 h 514350"/>
                    <a:gd name="connsiteX3" fmla="*/ 0 w 514350"/>
                    <a:gd name="connsiteY3" fmla="*/ 476250 h 514350"/>
                    <a:gd name="connsiteX4" fmla="*/ 38100 w 514350"/>
                    <a:gd name="connsiteY4" fmla="*/ 514350 h 514350"/>
                    <a:gd name="connsiteX5" fmla="*/ 476250 w 514350"/>
                    <a:gd name="connsiteY5" fmla="*/ 514350 h 514350"/>
                    <a:gd name="connsiteX6" fmla="*/ 514350 w 514350"/>
                    <a:gd name="connsiteY6" fmla="*/ 476250 h 514350"/>
                    <a:gd name="connsiteX7" fmla="*/ 514350 w 514350"/>
                    <a:gd name="connsiteY7" fmla="*/ 38100 h 514350"/>
                    <a:gd name="connsiteX8" fmla="*/ 476250 w 514350"/>
                    <a:gd name="connsiteY8" fmla="*/ 0 h 514350"/>
                    <a:gd name="connsiteX9" fmla="*/ 419100 w 514350"/>
                    <a:gd name="connsiteY9" fmla="*/ 419100 h 514350"/>
                    <a:gd name="connsiteX10" fmla="*/ 95250 w 514350"/>
                    <a:gd name="connsiteY10" fmla="*/ 419100 h 514350"/>
                    <a:gd name="connsiteX11" fmla="*/ 95250 w 514350"/>
                    <a:gd name="connsiteY11" fmla="*/ 95250 h 514350"/>
                    <a:gd name="connsiteX12" fmla="*/ 419100 w 514350"/>
                    <a:gd name="connsiteY12" fmla="*/ 95250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4350" h="514350">
                      <a:moveTo>
                        <a:pt x="476250" y="0"/>
                      </a:moveTo>
                      <a:lnTo>
                        <a:pt x="38100" y="0"/>
                      </a:lnTo>
                      <a:cubicBezTo>
                        <a:pt x="17058" y="0"/>
                        <a:pt x="0" y="17058"/>
                        <a:pt x="0" y="38100"/>
                      </a:cubicBezTo>
                      <a:lnTo>
                        <a:pt x="0" y="476250"/>
                      </a:lnTo>
                      <a:cubicBezTo>
                        <a:pt x="0" y="497292"/>
                        <a:pt x="17058" y="514350"/>
                        <a:pt x="38100" y="514350"/>
                      </a:cubicBezTo>
                      <a:lnTo>
                        <a:pt x="476250" y="514350"/>
                      </a:lnTo>
                      <a:cubicBezTo>
                        <a:pt x="497292" y="514350"/>
                        <a:pt x="514350" y="497292"/>
                        <a:pt x="514350" y="476250"/>
                      </a:cubicBezTo>
                      <a:lnTo>
                        <a:pt x="514350" y="38100"/>
                      </a:lnTo>
                      <a:cubicBezTo>
                        <a:pt x="514350" y="17058"/>
                        <a:pt x="497292" y="0"/>
                        <a:pt x="476250" y="0"/>
                      </a:cubicBezTo>
                      <a:close/>
                      <a:moveTo>
                        <a:pt x="419100" y="419100"/>
                      </a:moveTo>
                      <a:lnTo>
                        <a:pt x="95250" y="419100"/>
                      </a:lnTo>
                      <a:lnTo>
                        <a:pt x="95250" y="95250"/>
                      </a:lnTo>
                      <a:lnTo>
                        <a:pt x="419100" y="9525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8" name="Plus Sign 107">
                <a:extLst>
                  <a:ext uri="{FF2B5EF4-FFF2-40B4-BE49-F238E27FC236}">
                    <a16:creationId xmlns:a16="http://schemas.microsoft.com/office/drawing/2014/main" id="{52EE92B0-73E6-4A6F-BE10-B9F7F1DCCDFE}"/>
                  </a:ext>
                </a:extLst>
              </p:cNvPr>
              <p:cNvSpPr/>
              <p:nvPr/>
            </p:nvSpPr>
            <p:spPr>
              <a:xfrm>
                <a:off x="6390855" y="2615827"/>
                <a:ext cx="685800" cy="685800"/>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 name="Slide Number Placeholder 1">
            <a:extLst>
              <a:ext uri="{FF2B5EF4-FFF2-40B4-BE49-F238E27FC236}">
                <a16:creationId xmlns:a16="http://schemas.microsoft.com/office/drawing/2014/main" id="{75D791E3-DB8B-495D-9CA6-F11B363F5E6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04101C-439A-4B4A-8615-B63CB065D830}"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776021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13F5AC2-94A9-4FA8-8099-C8CC87B5F842}"/>
              </a:ext>
            </a:extLst>
          </p:cNvPr>
          <p:cNvGrpSpPr/>
          <p:nvPr/>
        </p:nvGrpSpPr>
        <p:grpSpPr>
          <a:xfrm rot="1334583">
            <a:off x="3069885" y="2626718"/>
            <a:ext cx="6610874" cy="1434241"/>
            <a:chOff x="2931426" y="1911502"/>
            <a:chExt cx="8207737" cy="2410281"/>
          </a:xfrm>
          <a:solidFill>
            <a:schemeClr val="bg2">
              <a:lumMod val="90000"/>
            </a:schemeClr>
          </a:solidFill>
        </p:grpSpPr>
        <p:sp>
          <p:nvSpPr>
            <p:cNvPr id="4" name="Freeform: Shape 3">
              <a:extLst>
                <a:ext uri="{FF2B5EF4-FFF2-40B4-BE49-F238E27FC236}">
                  <a16:creationId xmlns:a16="http://schemas.microsoft.com/office/drawing/2014/main" id="{F72D2757-EEC3-417E-9A2B-8670385A998C}"/>
                </a:ext>
              </a:extLst>
            </p:cNvPr>
            <p:cNvSpPr/>
            <p:nvPr/>
          </p:nvSpPr>
          <p:spPr>
            <a:xfrm>
              <a:off x="2931426" y="2173263"/>
              <a:ext cx="8207737" cy="1886763"/>
            </a:xfrm>
            <a:custGeom>
              <a:avLst/>
              <a:gdLst>
                <a:gd name="connsiteX0" fmla="*/ 7826558 w 8207737"/>
                <a:gd name="connsiteY0" fmla="*/ 0 h 1886764"/>
                <a:gd name="connsiteX1" fmla="*/ 8207737 w 8207737"/>
                <a:gd name="connsiteY1" fmla="*/ 943382 h 1886764"/>
                <a:gd name="connsiteX2" fmla="*/ 7826558 w 8207737"/>
                <a:gd name="connsiteY2" fmla="*/ 1886764 h 1886764"/>
                <a:gd name="connsiteX3" fmla="*/ 0 w 8207737"/>
                <a:gd name="connsiteY3" fmla="*/ 1886764 h 1886764"/>
                <a:gd name="connsiteX4" fmla="*/ 0 w 8207737"/>
                <a:gd name="connsiteY4" fmla="*/ 1 h 1886764"/>
                <a:gd name="connsiteX5" fmla="*/ 7826550 w 8207737"/>
                <a:gd name="connsiteY5" fmla="*/ 1 h 18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07737" h="1886764">
                  <a:moveTo>
                    <a:pt x="7826558" y="0"/>
                  </a:moveTo>
                  <a:cubicBezTo>
                    <a:pt x="8037077" y="0"/>
                    <a:pt x="8207737" y="422367"/>
                    <a:pt x="8207737" y="943382"/>
                  </a:cubicBezTo>
                  <a:cubicBezTo>
                    <a:pt x="8207737" y="1464397"/>
                    <a:pt x="8037077" y="1886764"/>
                    <a:pt x="7826558" y="1886764"/>
                  </a:cubicBezTo>
                  <a:lnTo>
                    <a:pt x="0" y="1886764"/>
                  </a:lnTo>
                  <a:lnTo>
                    <a:pt x="0" y="1"/>
                  </a:lnTo>
                  <a:lnTo>
                    <a:pt x="7826550" y="1"/>
                  </a:lnTo>
                  <a:close/>
                </a:path>
              </a:pathLst>
            </a:custGeom>
            <a:grpFill/>
            <a:ln>
              <a:solidFill>
                <a:schemeClr val="bg2">
                  <a:lumMod val="50000"/>
                </a:schemeClr>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D7CFED7F-147F-48A4-AEA8-633D04F40022}"/>
                </a:ext>
              </a:extLst>
            </p:cNvPr>
            <p:cNvSpPr/>
            <p:nvPr/>
          </p:nvSpPr>
          <p:spPr>
            <a:xfrm>
              <a:off x="9323204" y="1911502"/>
              <a:ext cx="1749804" cy="523515"/>
            </a:xfrm>
            <a:custGeom>
              <a:avLst/>
              <a:gdLst>
                <a:gd name="connsiteX0" fmla="*/ 0 w 1283918"/>
                <a:gd name="connsiteY0" fmla="*/ 331940 h 344466"/>
                <a:gd name="connsiteX1" fmla="*/ 557409 w 1283918"/>
                <a:gd name="connsiteY1" fmla="*/ 0 h 344466"/>
                <a:gd name="connsiteX2" fmla="*/ 1283918 w 1283918"/>
                <a:gd name="connsiteY2" fmla="*/ 6263 h 344466"/>
                <a:gd name="connsiteX3" fmla="*/ 1133606 w 1283918"/>
                <a:gd name="connsiteY3" fmla="*/ 344466 h 344466"/>
                <a:gd name="connsiteX4" fmla="*/ 0 w 1283918"/>
                <a:gd name="connsiteY4" fmla="*/ 331940 h 344466"/>
                <a:gd name="connsiteX0" fmla="*/ 0 w 1108554"/>
                <a:gd name="connsiteY0" fmla="*/ 350729 h 350729"/>
                <a:gd name="connsiteX1" fmla="*/ 382045 w 1108554"/>
                <a:gd name="connsiteY1" fmla="*/ 0 h 350729"/>
                <a:gd name="connsiteX2" fmla="*/ 1108554 w 1108554"/>
                <a:gd name="connsiteY2" fmla="*/ 6263 h 350729"/>
                <a:gd name="connsiteX3" fmla="*/ 958242 w 1108554"/>
                <a:gd name="connsiteY3" fmla="*/ 344466 h 350729"/>
                <a:gd name="connsiteX4" fmla="*/ 0 w 1108554"/>
                <a:gd name="connsiteY4" fmla="*/ 350729 h 350729"/>
                <a:gd name="connsiteX0" fmla="*/ 0 w 1108554"/>
                <a:gd name="connsiteY0" fmla="*/ 344466 h 344466"/>
                <a:gd name="connsiteX1" fmla="*/ 557410 w 1108554"/>
                <a:gd name="connsiteY1" fmla="*/ 6263 h 344466"/>
                <a:gd name="connsiteX2" fmla="*/ 1108554 w 1108554"/>
                <a:gd name="connsiteY2" fmla="*/ 0 h 344466"/>
                <a:gd name="connsiteX3" fmla="*/ 958242 w 1108554"/>
                <a:gd name="connsiteY3" fmla="*/ 338203 h 344466"/>
                <a:gd name="connsiteX4" fmla="*/ 0 w 1108554"/>
                <a:gd name="connsiteY4" fmla="*/ 344466 h 344466"/>
                <a:gd name="connsiteX0" fmla="*/ 0 w 995820"/>
                <a:gd name="connsiteY0" fmla="*/ 338203 h 338203"/>
                <a:gd name="connsiteX1" fmla="*/ 557410 w 995820"/>
                <a:gd name="connsiteY1" fmla="*/ 0 h 338203"/>
                <a:gd name="connsiteX2" fmla="*/ 995820 w 995820"/>
                <a:gd name="connsiteY2" fmla="*/ 6263 h 338203"/>
                <a:gd name="connsiteX3" fmla="*/ 958242 w 995820"/>
                <a:gd name="connsiteY3" fmla="*/ 331940 h 338203"/>
                <a:gd name="connsiteX4" fmla="*/ 0 w 995820"/>
                <a:gd name="connsiteY4" fmla="*/ 338203 h 338203"/>
                <a:gd name="connsiteX0" fmla="*/ 0 w 1039661"/>
                <a:gd name="connsiteY0" fmla="*/ 350729 h 350729"/>
                <a:gd name="connsiteX1" fmla="*/ 557410 w 1039661"/>
                <a:gd name="connsiteY1" fmla="*/ 12526 h 350729"/>
                <a:gd name="connsiteX2" fmla="*/ 1039661 w 1039661"/>
                <a:gd name="connsiteY2" fmla="*/ 0 h 350729"/>
                <a:gd name="connsiteX3" fmla="*/ 958242 w 1039661"/>
                <a:gd name="connsiteY3" fmla="*/ 344466 h 350729"/>
                <a:gd name="connsiteX4" fmla="*/ 0 w 1039661"/>
                <a:gd name="connsiteY4" fmla="*/ 350729 h 350729"/>
                <a:gd name="connsiteX0" fmla="*/ 0 w 1039661"/>
                <a:gd name="connsiteY0" fmla="*/ 350729 h 350729"/>
                <a:gd name="connsiteX1" fmla="*/ 544680 w 1039661"/>
                <a:gd name="connsiteY1" fmla="*/ 136312 h 350729"/>
                <a:gd name="connsiteX2" fmla="*/ 1039661 w 1039661"/>
                <a:gd name="connsiteY2" fmla="*/ 0 h 350729"/>
                <a:gd name="connsiteX3" fmla="*/ 958242 w 1039661"/>
                <a:gd name="connsiteY3" fmla="*/ 344466 h 350729"/>
                <a:gd name="connsiteX4" fmla="*/ 0 w 1039661"/>
                <a:gd name="connsiteY4" fmla="*/ 350729 h 350729"/>
                <a:gd name="connsiteX0" fmla="*/ 0 w 1005713"/>
                <a:gd name="connsiteY0" fmla="*/ 216627 h 216627"/>
                <a:gd name="connsiteX1" fmla="*/ 544680 w 1005713"/>
                <a:gd name="connsiteY1" fmla="*/ 2210 h 216627"/>
                <a:gd name="connsiteX2" fmla="*/ 1005713 w 1005713"/>
                <a:gd name="connsiteY2" fmla="*/ 0 h 216627"/>
                <a:gd name="connsiteX3" fmla="*/ 958242 w 1005713"/>
                <a:gd name="connsiteY3" fmla="*/ 210364 h 216627"/>
                <a:gd name="connsiteX4" fmla="*/ 0 w 1005713"/>
                <a:gd name="connsiteY4" fmla="*/ 216627 h 216627"/>
                <a:gd name="connsiteX0" fmla="*/ 0 w 1005713"/>
                <a:gd name="connsiteY0" fmla="*/ 216627 h 216627"/>
                <a:gd name="connsiteX1" fmla="*/ 544680 w 1005713"/>
                <a:gd name="connsiteY1" fmla="*/ 2210 h 216627"/>
                <a:gd name="connsiteX2" fmla="*/ 1005713 w 1005713"/>
                <a:gd name="connsiteY2" fmla="*/ 0 h 216627"/>
                <a:gd name="connsiteX3" fmla="*/ 856398 w 1005713"/>
                <a:gd name="connsiteY3" fmla="*/ 210364 h 216627"/>
                <a:gd name="connsiteX4" fmla="*/ 0 w 1005713"/>
                <a:gd name="connsiteY4" fmla="*/ 216627 h 216627"/>
                <a:gd name="connsiteX0" fmla="*/ 0 w 1005713"/>
                <a:gd name="connsiteY0" fmla="*/ 199434 h 210364"/>
                <a:gd name="connsiteX1" fmla="*/ 544680 w 1005713"/>
                <a:gd name="connsiteY1" fmla="*/ 2210 h 210364"/>
                <a:gd name="connsiteX2" fmla="*/ 1005713 w 1005713"/>
                <a:gd name="connsiteY2" fmla="*/ 0 h 210364"/>
                <a:gd name="connsiteX3" fmla="*/ 856398 w 1005713"/>
                <a:gd name="connsiteY3" fmla="*/ 210364 h 210364"/>
                <a:gd name="connsiteX4" fmla="*/ 0 w 1005713"/>
                <a:gd name="connsiteY4" fmla="*/ 199434 h 210364"/>
                <a:gd name="connsiteX0" fmla="*/ 0 w 1005713"/>
                <a:gd name="connsiteY0" fmla="*/ 199434 h 212911"/>
                <a:gd name="connsiteX1" fmla="*/ 544680 w 1005713"/>
                <a:gd name="connsiteY1" fmla="*/ 2210 h 212911"/>
                <a:gd name="connsiteX2" fmla="*/ 1005713 w 1005713"/>
                <a:gd name="connsiteY2" fmla="*/ 0 h 212911"/>
                <a:gd name="connsiteX3" fmla="*/ 683611 w 1005713"/>
                <a:gd name="connsiteY3" fmla="*/ 212911 h 212911"/>
                <a:gd name="connsiteX4" fmla="*/ 0 w 1005713"/>
                <a:gd name="connsiteY4" fmla="*/ 199434 h 21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713" h="212911">
                  <a:moveTo>
                    <a:pt x="0" y="199434"/>
                  </a:moveTo>
                  <a:lnTo>
                    <a:pt x="544680" y="2210"/>
                  </a:lnTo>
                  <a:lnTo>
                    <a:pt x="1005713" y="0"/>
                  </a:lnTo>
                  <a:lnTo>
                    <a:pt x="683611" y="212911"/>
                  </a:lnTo>
                  <a:lnTo>
                    <a:pt x="0" y="199434"/>
                  </a:lnTo>
                  <a:close/>
                </a:path>
              </a:pathLst>
            </a:custGeom>
            <a:grpFill/>
            <a:ln>
              <a:solidFill>
                <a:schemeClr val="bg2">
                  <a:lumMod val="50000"/>
                </a:schemeClr>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AA37D132-965C-46B8-9242-8345D70FE416}"/>
                </a:ext>
              </a:extLst>
            </p:cNvPr>
            <p:cNvSpPr/>
            <p:nvPr/>
          </p:nvSpPr>
          <p:spPr>
            <a:xfrm flipV="1">
              <a:off x="9323204" y="3798268"/>
              <a:ext cx="1749804" cy="523515"/>
            </a:xfrm>
            <a:custGeom>
              <a:avLst/>
              <a:gdLst>
                <a:gd name="connsiteX0" fmla="*/ 0 w 1283918"/>
                <a:gd name="connsiteY0" fmla="*/ 331940 h 344466"/>
                <a:gd name="connsiteX1" fmla="*/ 557409 w 1283918"/>
                <a:gd name="connsiteY1" fmla="*/ 0 h 344466"/>
                <a:gd name="connsiteX2" fmla="*/ 1283918 w 1283918"/>
                <a:gd name="connsiteY2" fmla="*/ 6263 h 344466"/>
                <a:gd name="connsiteX3" fmla="*/ 1133606 w 1283918"/>
                <a:gd name="connsiteY3" fmla="*/ 344466 h 344466"/>
                <a:gd name="connsiteX4" fmla="*/ 0 w 1283918"/>
                <a:gd name="connsiteY4" fmla="*/ 331940 h 344466"/>
                <a:gd name="connsiteX0" fmla="*/ 0 w 1108554"/>
                <a:gd name="connsiteY0" fmla="*/ 350729 h 350729"/>
                <a:gd name="connsiteX1" fmla="*/ 382045 w 1108554"/>
                <a:gd name="connsiteY1" fmla="*/ 0 h 350729"/>
                <a:gd name="connsiteX2" fmla="*/ 1108554 w 1108554"/>
                <a:gd name="connsiteY2" fmla="*/ 6263 h 350729"/>
                <a:gd name="connsiteX3" fmla="*/ 958242 w 1108554"/>
                <a:gd name="connsiteY3" fmla="*/ 344466 h 350729"/>
                <a:gd name="connsiteX4" fmla="*/ 0 w 1108554"/>
                <a:gd name="connsiteY4" fmla="*/ 350729 h 350729"/>
                <a:gd name="connsiteX0" fmla="*/ 0 w 1108554"/>
                <a:gd name="connsiteY0" fmla="*/ 344466 h 344466"/>
                <a:gd name="connsiteX1" fmla="*/ 557410 w 1108554"/>
                <a:gd name="connsiteY1" fmla="*/ 6263 h 344466"/>
                <a:gd name="connsiteX2" fmla="*/ 1108554 w 1108554"/>
                <a:gd name="connsiteY2" fmla="*/ 0 h 344466"/>
                <a:gd name="connsiteX3" fmla="*/ 958242 w 1108554"/>
                <a:gd name="connsiteY3" fmla="*/ 338203 h 344466"/>
                <a:gd name="connsiteX4" fmla="*/ 0 w 1108554"/>
                <a:gd name="connsiteY4" fmla="*/ 344466 h 344466"/>
                <a:gd name="connsiteX0" fmla="*/ 0 w 995820"/>
                <a:gd name="connsiteY0" fmla="*/ 338203 h 338203"/>
                <a:gd name="connsiteX1" fmla="*/ 557410 w 995820"/>
                <a:gd name="connsiteY1" fmla="*/ 0 h 338203"/>
                <a:gd name="connsiteX2" fmla="*/ 995820 w 995820"/>
                <a:gd name="connsiteY2" fmla="*/ 6263 h 338203"/>
                <a:gd name="connsiteX3" fmla="*/ 958242 w 995820"/>
                <a:gd name="connsiteY3" fmla="*/ 331940 h 338203"/>
                <a:gd name="connsiteX4" fmla="*/ 0 w 995820"/>
                <a:gd name="connsiteY4" fmla="*/ 338203 h 338203"/>
                <a:gd name="connsiteX0" fmla="*/ 0 w 1039661"/>
                <a:gd name="connsiteY0" fmla="*/ 350729 h 350729"/>
                <a:gd name="connsiteX1" fmla="*/ 557410 w 1039661"/>
                <a:gd name="connsiteY1" fmla="*/ 12526 h 350729"/>
                <a:gd name="connsiteX2" fmla="*/ 1039661 w 1039661"/>
                <a:gd name="connsiteY2" fmla="*/ 0 h 350729"/>
                <a:gd name="connsiteX3" fmla="*/ 958242 w 1039661"/>
                <a:gd name="connsiteY3" fmla="*/ 344466 h 350729"/>
                <a:gd name="connsiteX4" fmla="*/ 0 w 1039661"/>
                <a:gd name="connsiteY4" fmla="*/ 350729 h 350729"/>
                <a:gd name="connsiteX0" fmla="*/ 0 w 1039661"/>
                <a:gd name="connsiteY0" fmla="*/ 350729 h 350729"/>
                <a:gd name="connsiteX1" fmla="*/ 544680 w 1039661"/>
                <a:gd name="connsiteY1" fmla="*/ 136312 h 350729"/>
                <a:gd name="connsiteX2" fmla="*/ 1039661 w 1039661"/>
                <a:gd name="connsiteY2" fmla="*/ 0 h 350729"/>
                <a:gd name="connsiteX3" fmla="*/ 958242 w 1039661"/>
                <a:gd name="connsiteY3" fmla="*/ 344466 h 350729"/>
                <a:gd name="connsiteX4" fmla="*/ 0 w 1039661"/>
                <a:gd name="connsiteY4" fmla="*/ 350729 h 350729"/>
                <a:gd name="connsiteX0" fmla="*/ 0 w 1005713"/>
                <a:gd name="connsiteY0" fmla="*/ 216627 h 216627"/>
                <a:gd name="connsiteX1" fmla="*/ 544680 w 1005713"/>
                <a:gd name="connsiteY1" fmla="*/ 2210 h 216627"/>
                <a:gd name="connsiteX2" fmla="*/ 1005713 w 1005713"/>
                <a:gd name="connsiteY2" fmla="*/ 0 h 216627"/>
                <a:gd name="connsiteX3" fmla="*/ 958242 w 1005713"/>
                <a:gd name="connsiteY3" fmla="*/ 210364 h 216627"/>
                <a:gd name="connsiteX4" fmla="*/ 0 w 1005713"/>
                <a:gd name="connsiteY4" fmla="*/ 216627 h 216627"/>
                <a:gd name="connsiteX0" fmla="*/ 0 w 1005713"/>
                <a:gd name="connsiteY0" fmla="*/ 216627 h 216627"/>
                <a:gd name="connsiteX1" fmla="*/ 544680 w 1005713"/>
                <a:gd name="connsiteY1" fmla="*/ 2210 h 216627"/>
                <a:gd name="connsiteX2" fmla="*/ 1005713 w 1005713"/>
                <a:gd name="connsiteY2" fmla="*/ 0 h 216627"/>
                <a:gd name="connsiteX3" fmla="*/ 856398 w 1005713"/>
                <a:gd name="connsiteY3" fmla="*/ 210364 h 216627"/>
                <a:gd name="connsiteX4" fmla="*/ 0 w 1005713"/>
                <a:gd name="connsiteY4" fmla="*/ 216627 h 216627"/>
                <a:gd name="connsiteX0" fmla="*/ 0 w 1005713"/>
                <a:gd name="connsiteY0" fmla="*/ 199434 h 210364"/>
                <a:gd name="connsiteX1" fmla="*/ 544680 w 1005713"/>
                <a:gd name="connsiteY1" fmla="*/ 2210 h 210364"/>
                <a:gd name="connsiteX2" fmla="*/ 1005713 w 1005713"/>
                <a:gd name="connsiteY2" fmla="*/ 0 h 210364"/>
                <a:gd name="connsiteX3" fmla="*/ 856398 w 1005713"/>
                <a:gd name="connsiteY3" fmla="*/ 210364 h 210364"/>
                <a:gd name="connsiteX4" fmla="*/ 0 w 1005713"/>
                <a:gd name="connsiteY4" fmla="*/ 199434 h 210364"/>
                <a:gd name="connsiteX0" fmla="*/ 0 w 1005713"/>
                <a:gd name="connsiteY0" fmla="*/ 199434 h 212911"/>
                <a:gd name="connsiteX1" fmla="*/ 544680 w 1005713"/>
                <a:gd name="connsiteY1" fmla="*/ 2210 h 212911"/>
                <a:gd name="connsiteX2" fmla="*/ 1005713 w 1005713"/>
                <a:gd name="connsiteY2" fmla="*/ 0 h 212911"/>
                <a:gd name="connsiteX3" fmla="*/ 683611 w 1005713"/>
                <a:gd name="connsiteY3" fmla="*/ 212911 h 212911"/>
                <a:gd name="connsiteX4" fmla="*/ 0 w 1005713"/>
                <a:gd name="connsiteY4" fmla="*/ 199434 h 21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713" h="212911">
                  <a:moveTo>
                    <a:pt x="0" y="199434"/>
                  </a:moveTo>
                  <a:lnTo>
                    <a:pt x="544680" y="2210"/>
                  </a:lnTo>
                  <a:lnTo>
                    <a:pt x="1005713" y="0"/>
                  </a:lnTo>
                  <a:lnTo>
                    <a:pt x="683611" y="212911"/>
                  </a:lnTo>
                  <a:lnTo>
                    <a:pt x="0" y="199434"/>
                  </a:lnTo>
                  <a:close/>
                </a:path>
              </a:pathLst>
            </a:custGeom>
            <a:grpFill/>
            <a:ln>
              <a:solidFill>
                <a:schemeClr val="bg2">
                  <a:lumMod val="50000"/>
                </a:schemeClr>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9" name="Straight Arrow Connector 8">
            <a:extLst>
              <a:ext uri="{FF2B5EF4-FFF2-40B4-BE49-F238E27FC236}">
                <a16:creationId xmlns:a16="http://schemas.microsoft.com/office/drawing/2014/main" id="{569D083D-8664-4EEB-BAE2-EDCFE8E87614}"/>
              </a:ext>
            </a:extLst>
          </p:cNvPr>
          <p:cNvCxnSpPr/>
          <p:nvPr/>
        </p:nvCxnSpPr>
        <p:spPr>
          <a:xfrm>
            <a:off x="479806" y="2796988"/>
            <a:ext cx="1909483"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768452F-0FD6-4B68-B019-0C81A4D23279}"/>
              </a:ext>
            </a:extLst>
          </p:cNvPr>
          <p:cNvCxnSpPr/>
          <p:nvPr/>
        </p:nvCxnSpPr>
        <p:spPr>
          <a:xfrm>
            <a:off x="479806" y="3314888"/>
            <a:ext cx="1909483"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6B0C258-AD37-42BC-BEB1-B46D6F177EEA}"/>
              </a:ext>
            </a:extLst>
          </p:cNvPr>
          <p:cNvCxnSpPr/>
          <p:nvPr/>
        </p:nvCxnSpPr>
        <p:spPr>
          <a:xfrm>
            <a:off x="479806" y="3845858"/>
            <a:ext cx="1909483"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Freeform: Shape 11">
            <a:extLst>
              <a:ext uri="{FF2B5EF4-FFF2-40B4-BE49-F238E27FC236}">
                <a16:creationId xmlns:a16="http://schemas.microsoft.com/office/drawing/2014/main" id="{272F6D4D-87A9-43F5-A5F2-302AC3785017}"/>
              </a:ext>
            </a:extLst>
          </p:cNvPr>
          <p:cNvSpPr/>
          <p:nvPr/>
        </p:nvSpPr>
        <p:spPr>
          <a:xfrm>
            <a:off x="3738284" y="2581650"/>
            <a:ext cx="1772583" cy="319059"/>
          </a:xfrm>
          <a:custGeom>
            <a:avLst/>
            <a:gdLst>
              <a:gd name="connsiteX0" fmla="*/ 0 w 1075765"/>
              <a:gd name="connsiteY0" fmla="*/ 475130 h 475130"/>
              <a:gd name="connsiteX1" fmla="*/ 421342 w 1075765"/>
              <a:gd name="connsiteY1" fmla="*/ 385483 h 475130"/>
              <a:gd name="connsiteX2" fmla="*/ 833718 w 1075765"/>
              <a:gd name="connsiteY2" fmla="*/ 215153 h 475130"/>
              <a:gd name="connsiteX3" fmla="*/ 1075765 w 1075765"/>
              <a:gd name="connsiteY3" fmla="*/ 0 h 475130"/>
              <a:gd name="connsiteX0" fmla="*/ 0 w 1371600"/>
              <a:gd name="connsiteY0" fmla="*/ 475130 h 475130"/>
              <a:gd name="connsiteX1" fmla="*/ 421342 w 1371600"/>
              <a:gd name="connsiteY1" fmla="*/ 385483 h 475130"/>
              <a:gd name="connsiteX2" fmla="*/ 833718 w 1371600"/>
              <a:gd name="connsiteY2" fmla="*/ 215153 h 475130"/>
              <a:gd name="connsiteX3" fmla="*/ 1371600 w 1371600"/>
              <a:gd name="connsiteY3" fmla="*/ 0 h 475130"/>
              <a:gd name="connsiteX0" fmla="*/ 0 w 1371600"/>
              <a:gd name="connsiteY0" fmla="*/ 475130 h 475130"/>
              <a:gd name="connsiteX1" fmla="*/ 421342 w 1371600"/>
              <a:gd name="connsiteY1" fmla="*/ 385483 h 475130"/>
              <a:gd name="connsiteX2" fmla="*/ 941294 w 1371600"/>
              <a:gd name="connsiteY2" fmla="*/ 322730 h 475130"/>
              <a:gd name="connsiteX3" fmla="*/ 1371600 w 1371600"/>
              <a:gd name="connsiteY3" fmla="*/ 0 h 475130"/>
              <a:gd name="connsiteX0" fmla="*/ 0 w 1559859"/>
              <a:gd name="connsiteY0" fmla="*/ 385482 h 385482"/>
              <a:gd name="connsiteX1" fmla="*/ 421342 w 1559859"/>
              <a:gd name="connsiteY1" fmla="*/ 295835 h 385482"/>
              <a:gd name="connsiteX2" fmla="*/ 941294 w 1559859"/>
              <a:gd name="connsiteY2" fmla="*/ 233082 h 385482"/>
              <a:gd name="connsiteX3" fmla="*/ 1559859 w 1559859"/>
              <a:gd name="connsiteY3" fmla="*/ 0 h 385482"/>
              <a:gd name="connsiteX0" fmla="*/ 0 w 1559859"/>
              <a:gd name="connsiteY0" fmla="*/ 385482 h 417673"/>
              <a:gd name="connsiteX1" fmla="*/ 591671 w 1559859"/>
              <a:gd name="connsiteY1" fmla="*/ 412377 h 417673"/>
              <a:gd name="connsiteX2" fmla="*/ 941294 w 1559859"/>
              <a:gd name="connsiteY2" fmla="*/ 233082 h 417673"/>
              <a:gd name="connsiteX3" fmla="*/ 1559859 w 1559859"/>
              <a:gd name="connsiteY3" fmla="*/ 0 h 417673"/>
              <a:gd name="connsiteX0" fmla="*/ 0 w 1559859"/>
              <a:gd name="connsiteY0" fmla="*/ 385482 h 413603"/>
              <a:gd name="connsiteX1" fmla="*/ 591671 w 1559859"/>
              <a:gd name="connsiteY1" fmla="*/ 412377 h 413603"/>
              <a:gd name="connsiteX2" fmla="*/ 1111623 w 1559859"/>
              <a:gd name="connsiteY2" fmla="*/ 322729 h 413603"/>
              <a:gd name="connsiteX3" fmla="*/ 1559859 w 1559859"/>
              <a:gd name="connsiteY3" fmla="*/ 0 h 413603"/>
              <a:gd name="connsiteX0" fmla="*/ 0 w 1559859"/>
              <a:gd name="connsiteY0" fmla="*/ 385482 h 428783"/>
              <a:gd name="connsiteX1" fmla="*/ 591671 w 1559859"/>
              <a:gd name="connsiteY1" fmla="*/ 412377 h 428783"/>
              <a:gd name="connsiteX2" fmla="*/ 1111623 w 1559859"/>
              <a:gd name="connsiteY2" fmla="*/ 322729 h 428783"/>
              <a:gd name="connsiteX3" fmla="*/ 1559859 w 1559859"/>
              <a:gd name="connsiteY3" fmla="*/ 0 h 428783"/>
              <a:gd name="connsiteX0" fmla="*/ 0 w 1559859"/>
              <a:gd name="connsiteY0" fmla="*/ 385482 h 438128"/>
              <a:gd name="connsiteX1" fmla="*/ 591671 w 1559859"/>
              <a:gd name="connsiteY1" fmla="*/ 412377 h 438128"/>
              <a:gd name="connsiteX2" fmla="*/ 1111623 w 1559859"/>
              <a:gd name="connsiteY2" fmla="*/ 322729 h 438128"/>
              <a:gd name="connsiteX3" fmla="*/ 1559859 w 1559859"/>
              <a:gd name="connsiteY3" fmla="*/ 0 h 438128"/>
              <a:gd name="connsiteX0" fmla="*/ 0 w 1559859"/>
              <a:gd name="connsiteY0" fmla="*/ 385482 h 421131"/>
              <a:gd name="connsiteX1" fmla="*/ 591671 w 1559859"/>
              <a:gd name="connsiteY1" fmla="*/ 412377 h 421131"/>
              <a:gd name="connsiteX2" fmla="*/ 1142915 w 1559859"/>
              <a:gd name="connsiteY2" fmla="*/ 281007 h 421131"/>
              <a:gd name="connsiteX3" fmla="*/ 1559859 w 1559859"/>
              <a:gd name="connsiteY3" fmla="*/ 0 h 421131"/>
              <a:gd name="connsiteX0" fmla="*/ 0 w 1559859"/>
              <a:gd name="connsiteY0" fmla="*/ 385482 h 419249"/>
              <a:gd name="connsiteX1" fmla="*/ 591671 w 1559859"/>
              <a:gd name="connsiteY1" fmla="*/ 412377 h 419249"/>
              <a:gd name="connsiteX2" fmla="*/ 1215940 w 1559859"/>
              <a:gd name="connsiteY2" fmla="*/ 306407 h 419249"/>
              <a:gd name="connsiteX3" fmla="*/ 1559859 w 1559859"/>
              <a:gd name="connsiteY3" fmla="*/ 0 h 419249"/>
              <a:gd name="connsiteX0" fmla="*/ 0 w 1739246"/>
              <a:gd name="connsiteY0" fmla="*/ 333094 h 366861"/>
              <a:gd name="connsiteX1" fmla="*/ 591671 w 1739246"/>
              <a:gd name="connsiteY1" fmla="*/ 359989 h 366861"/>
              <a:gd name="connsiteX2" fmla="*/ 1215940 w 1739246"/>
              <a:gd name="connsiteY2" fmla="*/ 254019 h 366861"/>
              <a:gd name="connsiteX3" fmla="*/ 1739246 w 1739246"/>
              <a:gd name="connsiteY3" fmla="*/ 0 h 366861"/>
              <a:gd name="connsiteX0" fmla="*/ 0 w 1739246"/>
              <a:gd name="connsiteY0" fmla="*/ 333094 h 366861"/>
              <a:gd name="connsiteX1" fmla="*/ 591671 w 1739246"/>
              <a:gd name="connsiteY1" fmla="*/ 359989 h 366861"/>
              <a:gd name="connsiteX2" fmla="*/ 1215940 w 1739246"/>
              <a:gd name="connsiteY2" fmla="*/ 254019 h 366861"/>
              <a:gd name="connsiteX3" fmla="*/ 1739246 w 1739246"/>
              <a:gd name="connsiteY3" fmla="*/ 0 h 366861"/>
              <a:gd name="connsiteX0" fmla="*/ 0 w 1739246"/>
              <a:gd name="connsiteY0" fmla="*/ 333094 h 365097"/>
              <a:gd name="connsiteX1" fmla="*/ 591671 w 1739246"/>
              <a:gd name="connsiteY1" fmla="*/ 359989 h 365097"/>
              <a:gd name="connsiteX2" fmla="*/ 1231815 w 1739246"/>
              <a:gd name="connsiteY2" fmla="*/ 277831 h 365097"/>
              <a:gd name="connsiteX3" fmla="*/ 1739246 w 1739246"/>
              <a:gd name="connsiteY3" fmla="*/ 0 h 365097"/>
              <a:gd name="connsiteX0" fmla="*/ 0 w 1739246"/>
              <a:gd name="connsiteY0" fmla="*/ 333094 h 365097"/>
              <a:gd name="connsiteX1" fmla="*/ 591671 w 1739246"/>
              <a:gd name="connsiteY1" fmla="*/ 359989 h 365097"/>
              <a:gd name="connsiteX2" fmla="*/ 1231815 w 1739246"/>
              <a:gd name="connsiteY2" fmla="*/ 277831 h 365097"/>
              <a:gd name="connsiteX3" fmla="*/ 1739246 w 1739246"/>
              <a:gd name="connsiteY3" fmla="*/ 0 h 365097"/>
              <a:gd name="connsiteX0" fmla="*/ 0 w 1739246"/>
              <a:gd name="connsiteY0" fmla="*/ 333094 h 365097"/>
              <a:gd name="connsiteX1" fmla="*/ 591671 w 1739246"/>
              <a:gd name="connsiteY1" fmla="*/ 359989 h 365097"/>
              <a:gd name="connsiteX2" fmla="*/ 1231815 w 1739246"/>
              <a:gd name="connsiteY2" fmla="*/ 277831 h 365097"/>
              <a:gd name="connsiteX3" fmla="*/ 1739246 w 1739246"/>
              <a:gd name="connsiteY3" fmla="*/ 0 h 365097"/>
              <a:gd name="connsiteX0" fmla="*/ 0 w 1772583"/>
              <a:gd name="connsiteY0" fmla="*/ 287056 h 319059"/>
              <a:gd name="connsiteX1" fmla="*/ 591671 w 1772583"/>
              <a:gd name="connsiteY1" fmla="*/ 313951 h 319059"/>
              <a:gd name="connsiteX2" fmla="*/ 1231815 w 1772583"/>
              <a:gd name="connsiteY2" fmla="*/ 231793 h 319059"/>
              <a:gd name="connsiteX3" fmla="*/ 1772583 w 1772583"/>
              <a:gd name="connsiteY3" fmla="*/ 0 h 319059"/>
            </a:gdLst>
            <a:ahLst/>
            <a:cxnLst>
              <a:cxn ang="0">
                <a:pos x="connsiteX0" y="connsiteY0"/>
              </a:cxn>
              <a:cxn ang="0">
                <a:pos x="connsiteX1" y="connsiteY1"/>
              </a:cxn>
              <a:cxn ang="0">
                <a:pos x="connsiteX2" y="connsiteY2"/>
              </a:cxn>
              <a:cxn ang="0">
                <a:pos x="connsiteX3" y="connsiteY3"/>
              </a:cxn>
            </a:cxnLst>
            <a:rect l="l" t="t" r="r" b="b"/>
            <a:pathLst>
              <a:path w="1772583" h="319059">
                <a:moveTo>
                  <a:pt x="0" y="287056"/>
                </a:moveTo>
                <a:cubicBezTo>
                  <a:pt x="158578" y="323003"/>
                  <a:pt x="386369" y="323161"/>
                  <a:pt x="591671" y="313951"/>
                </a:cubicBezTo>
                <a:cubicBezTo>
                  <a:pt x="796973" y="304741"/>
                  <a:pt x="1094170" y="270640"/>
                  <a:pt x="1231815" y="231793"/>
                </a:cubicBezTo>
                <a:cubicBezTo>
                  <a:pt x="1418672" y="161196"/>
                  <a:pt x="1663512" y="88153"/>
                  <a:pt x="1772583" y="0"/>
                </a:cubicBezTo>
              </a:path>
            </a:pathLst>
          </a:custGeom>
          <a:ln w="38100"/>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4" name="Content Placeholder 13" descr="Line arrow: Rotate left with solid fill">
            <a:extLst>
              <a:ext uri="{FF2B5EF4-FFF2-40B4-BE49-F238E27FC236}">
                <a16:creationId xmlns:a16="http://schemas.microsoft.com/office/drawing/2014/main" id="{D2543547-0EF4-413B-B800-C2DA15A4B40F}"/>
              </a:ext>
            </a:extLst>
          </p:cNvPr>
          <p:cNvPicPr>
            <a:picLocks noGrp="1" noChangeAspect="1"/>
          </p:cNvPicPr>
          <p:nvPr>
            <p:ph sz="quarter" idx="1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4623328">
            <a:off x="5532368" y="2070100"/>
            <a:ext cx="460025" cy="537594"/>
          </a:xfrm>
        </p:spPr>
      </p:pic>
      <p:sp>
        <p:nvSpPr>
          <p:cNvPr id="15" name="Freeform: Shape 14">
            <a:extLst>
              <a:ext uri="{FF2B5EF4-FFF2-40B4-BE49-F238E27FC236}">
                <a16:creationId xmlns:a16="http://schemas.microsoft.com/office/drawing/2014/main" id="{1D828A08-A649-4E9E-977C-23EF48D3268B}"/>
              </a:ext>
            </a:extLst>
          </p:cNvPr>
          <p:cNvSpPr/>
          <p:nvPr/>
        </p:nvSpPr>
        <p:spPr>
          <a:xfrm>
            <a:off x="4908552" y="3058582"/>
            <a:ext cx="1772583" cy="319059"/>
          </a:xfrm>
          <a:custGeom>
            <a:avLst/>
            <a:gdLst>
              <a:gd name="connsiteX0" fmla="*/ 0 w 1075765"/>
              <a:gd name="connsiteY0" fmla="*/ 475130 h 475130"/>
              <a:gd name="connsiteX1" fmla="*/ 421342 w 1075765"/>
              <a:gd name="connsiteY1" fmla="*/ 385483 h 475130"/>
              <a:gd name="connsiteX2" fmla="*/ 833718 w 1075765"/>
              <a:gd name="connsiteY2" fmla="*/ 215153 h 475130"/>
              <a:gd name="connsiteX3" fmla="*/ 1075765 w 1075765"/>
              <a:gd name="connsiteY3" fmla="*/ 0 h 475130"/>
              <a:gd name="connsiteX0" fmla="*/ 0 w 1371600"/>
              <a:gd name="connsiteY0" fmla="*/ 475130 h 475130"/>
              <a:gd name="connsiteX1" fmla="*/ 421342 w 1371600"/>
              <a:gd name="connsiteY1" fmla="*/ 385483 h 475130"/>
              <a:gd name="connsiteX2" fmla="*/ 833718 w 1371600"/>
              <a:gd name="connsiteY2" fmla="*/ 215153 h 475130"/>
              <a:gd name="connsiteX3" fmla="*/ 1371600 w 1371600"/>
              <a:gd name="connsiteY3" fmla="*/ 0 h 475130"/>
              <a:gd name="connsiteX0" fmla="*/ 0 w 1371600"/>
              <a:gd name="connsiteY0" fmla="*/ 475130 h 475130"/>
              <a:gd name="connsiteX1" fmla="*/ 421342 w 1371600"/>
              <a:gd name="connsiteY1" fmla="*/ 385483 h 475130"/>
              <a:gd name="connsiteX2" fmla="*/ 941294 w 1371600"/>
              <a:gd name="connsiteY2" fmla="*/ 322730 h 475130"/>
              <a:gd name="connsiteX3" fmla="*/ 1371600 w 1371600"/>
              <a:gd name="connsiteY3" fmla="*/ 0 h 475130"/>
              <a:gd name="connsiteX0" fmla="*/ 0 w 1559859"/>
              <a:gd name="connsiteY0" fmla="*/ 385482 h 385482"/>
              <a:gd name="connsiteX1" fmla="*/ 421342 w 1559859"/>
              <a:gd name="connsiteY1" fmla="*/ 295835 h 385482"/>
              <a:gd name="connsiteX2" fmla="*/ 941294 w 1559859"/>
              <a:gd name="connsiteY2" fmla="*/ 233082 h 385482"/>
              <a:gd name="connsiteX3" fmla="*/ 1559859 w 1559859"/>
              <a:gd name="connsiteY3" fmla="*/ 0 h 385482"/>
              <a:gd name="connsiteX0" fmla="*/ 0 w 1559859"/>
              <a:gd name="connsiteY0" fmla="*/ 385482 h 417673"/>
              <a:gd name="connsiteX1" fmla="*/ 591671 w 1559859"/>
              <a:gd name="connsiteY1" fmla="*/ 412377 h 417673"/>
              <a:gd name="connsiteX2" fmla="*/ 941294 w 1559859"/>
              <a:gd name="connsiteY2" fmla="*/ 233082 h 417673"/>
              <a:gd name="connsiteX3" fmla="*/ 1559859 w 1559859"/>
              <a:gd name="connsiteY3" fmla="*/ 0 h 417673"/>
              <a:gd name="connsiteX0" fmla="*/ 0 w 1559859"/>
              <a:gd name="connsiteY0" fmla="*/ 385482 h 413603"/>
              <a:gd name="connsiteX1" fmla="*/ 591671 w 1559859"/>
              <a:gd name="connsiteY1" fmla="*/ 412377 h 413603"/>
              <a:gd name="connsiteX2" fmla="*/ 1111623 w 1559859"/>
              <a:gd name="connsiteY2" fmla="*/ 322729 h 413603"/>
              <a:gd name="connsiteX3" fmla="*/ 1559859 w 1559859"/>
              <a:gd name="connsiteY3" fmla="*/ 0 h 413603"/>
              <a:gd name="connsiteX0" fmla="*/ 0 w 1559859"/>
              <a:gd name="connsiteY0" fmla="*/ 385482 h 428783"/>
              <a:gd name="connsiteX1" fmla="*/ 591671 w 1559859"/>
              <a:gd name="connsiteY1" fmla="*/ 412377 h 428783"/>
              <a:gd name="connsiteX2" fmla="*/ 1111623 w 1559859"/>
              <a:gd name="connsiteY2" fmla="*/ 322729 h 428783"/>
              <a:gd name="connsiteX3" fmla="*/ 1559859 w 1559859"/>
              <a:gd name="connsiteY3" fmla="*/ 0 h 428783"/>
              <a:gd name="connsiteX0" fmla="*/ 0 w 1559859"/>
              <a:gd name="connsiteY0" fmla="*/ 385482 h 438128"/>
              <a:gd name="connsiteX1" fmla="*/ 591671 w 1559859"/>
              <a:gd name="connsiteY1" fmla="*/ 412377 h 438128"/>
              <a:gd name="connsiteX2" fmla="*/ 1111623 w 1559859"/>
              <a:gd name="connsiteY2" fmla="*/ 322729 h 438128"/>
              <a:gd name="connsiteX3" fmla="*/ 1559859 w 1559859"/>
              <a:gd name="connsiteY3" fmla="*/ 0 h 438128"/>
              <a:gd name="connsiteX0" fmla="*/ 0 w 1559859"/>
              <a:gd name="connsiteY0" fmla="*/ 385482 h 421131"/>
              <a:gd name="connsiteX1" fmla="*/ 591671 w 1559859"/>
              <a:gd name="connsiteY1" fmla="*/ 412377 h 421131"/>
              <a:gd name="connsiteX2" fmla="*/ 1142915 w 1559859"/>
              <a:gd name="connsiteY2" fmla="*/ 281007 h 421131"/>
              <a:gd name="connsiteX3" fmla="*/ 1559859 w 1559859"/>
              <a:gd name="connsiteY3" fmla="*/ 0 h 421131"/>
              <a:gd name="connsiteX0" fmla="*/ 0 w 1559859"/>
              <a:gd name="connsiteY0" fmla="*/ 385482 h 419249"/>
              <a:gd name="connsiteX1" fmla="*/ 591671 w 1559859"/>
              <a:gd name="connsiteY1" fmla="*/ 412377 h 419249"/>
              <a:gd name="connsiteX2" fmla="*/ 1215940 w 1559859"/>
              <a:gd name="connsiteY2" fmla="*/ 306407 h 419249"/>
              <a:gd name="connsiteX3" fmla="*/ 1559859 w 1559859"/>
              <a:gd name="connsiteY3" fmla="*/ 0 h 419249"/>
              <a:gd name="connsiteX0" fmla="*/ 0 w 1739246"/>
              <a:gd name="connsiteY0" fmla="*/ 333094 h 366861"/>
              <a:gd name="connsiteX1" fmla="*/ 591671 w 1739246"/>
              <a:gd name="connsiteY1" fmla="*/ 359989 h 366861"/>
              <a:gd name="connsiteX2" fmla="*/ 1215940 w 1739246"/>
              <a:gd name="connsiteY2" fmla="*/ 254019 h 366861"/>
              <a:gd name="connsiteX3" fmla="*/ 1739246 w 1739246"/>
              <a:gd name="connsiteY3" fmla="*/ 0 h 366861"/>
              <a:gd name="connsiteX0" fmla="*/ 0 w 1739246"/>
              <a:gd name="connsiteY0" fmla="*/ 333094 h 366861"/>
              <a:gd name="connsiteX1" fmla="*/ 591671 w 1739246"/>
              <a:gd name="connsiteY1" fmla="*/ 359989 h 366861"/>
              <a:gd name="connsiteX2" fmla="*/ 1215940 w 1739246"/>
              <a:gd name="connsiteY2" fmla="*/ 254019 h 366861"/>
              <a:gd name="connsiteX3" fmla="*/ 1739246 w 1739246"/>
              <a:gd name="connsiteY3" fmla="*/ 0 h 366861"/>
              <a:gd name="connsiteX0" fmla="*/ 0 w 1739246"/>
              <a:gd name="connsiteY0" fmla="*/ 333094 h 365097"/>
              <a:gd name="connsiteX1" fmla="*/ 591671 w 1739246"/>
              <a:gd name="connsiteY1" fmla="*/ 359989 h 365097"/>
              <a:gd name="connsiteX2" fmla="*/ 1231815 w 1739246"/>
              <a:gd name="connsiteY2" fmla="*/ 277831 h 365097"/>
              <a:gd name="connsiteX3" fmla="*/ 1739246 w 1739246"/>
              <a:gd name="connsiteY3" fmla="*/ 0 h 365097"/>
              <a:gd name="connsiteX0" fmla="*/ 0 w 1739246"/>
              <a:gd name="connsiteY0" fmla="*/ 333094 h 365097"/>
              <a:gd name="connsiteX1" fmla="*/ 591671 w 1739246"/>
              <a:gd name="connsiteY1" fmla="*/ 359989 h 365097"/>
              <a:gd name="connsiteX2" fmla="*/ 1231815 w 1739246"/>
              <a:gd name="connsiteY2" fmla="*/ 277831 h 365097"/>
              <a:gd name="connsiteX3" fmla="*/ 1739246 w 1739246"/>
              <a:gd name="connsiteY3" fmla="*/ 0 h 365097"/>
              <a:gd name="connsiteX0" fmla="*/ 0 w 1739246"/>
              <a:gd name="connsiteY0" fmla="*/ 333094 h 365097"/>
              <a:gd name="connsiteX1" fmla="*/ 591671 w 1739246"/>
              <a:gd name="connsiteY1" fmla="*/ 359989 h 365097"/>
              <a:gd name="connsiteX2" fmla="*/ 1231815 w 1739246"/>
              <a:gd name="connsiteY2" fmla="*/ 277831 h 365097"/>
              <a:gd name="connsiteX3" fmla="*/ 1739246 w 1739246"/>
              <a:gd name="connsiteY3" fmla="*/ 0 h 365097"/>
              <a:gd name="connsiteX0" fmla="*/ 0 w 1772583"/>
              <a:gd name="connsiteY0" fmla="*/ 287056 h 319059"/>
              <a:gd name="connsiteX1" fmla="*/ 591671 w 1772583"/>
              <a:gd name="connsiteY1" fmla="*/ 313951 h 319059"/>
              <a:gd name="connsiteX2" fmla="*/ 1231815 w 1772583"/>
              <a:gd name="connsiteY2" fmla="*/ 231793 h 319059"/>
              <a:gd name="connsiteX3" fmla="*/ 1772583 w 1772583"/>
              <a:gd name="connsiteY3" fmla="*/ 0 h 319059"/>
            </a:gdLst>
            <a:ahLst/>
            <a:cxnLst>
              <a:cxn ang="0">
                <a:pos x="connsiteX0" y="connsiteY0"/>
              </a:cxn>
              <a:cxn ang="0">
                <a:pos x="connsiteX1" y="connsiteY1"/>
              </a:cxn>
              <a:cxn ang="0">
                <a:pos x="connsiteX2" y="connsiteY2"/>
              </a:cxn>
              <a:cxn ang="0">
                <a:pos x="connsiteX3" y="connsiteY3"/>
              </a:cxn>
            </a:cxnLst>
            <a:rect l="l" t="t" r="r" b="b"/>
            <a:pathLst>
              <a:path w="1772583" h="319059">
                <a:moveTo>
                  <a:pt x="0" y="287056"/>
                </a:moveTo>
                <a:cubicBezTo>
                  <a:pt x="158578" y="323003"/>
                  <a:pt x="386369" y="323161"/>
                  <a:pt x="591671" y="313951"/>
                </a:cubicBezTo>
                <a:cubicBezTo>
                  <a:pt x="796973" y="304741"/>
                  <a:pt x="1094170" y="270640"/>
                  <a:pt x="1231815" y="231793"/>
                </a:cubicBezTo>
                <a:cubicBezTo>
                  <a:pt x="1418672" y="161196"/>
                  <a:pt x="1663512" y="88153"/>
                  <a:pt x="1772583" y="0"/>
                </a:cubicBezTo>
              </a:path>
            </a:pathLst>
          </a:custGeom>
          <a:ln w="38100"/>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Content Placeholder 13" descr="Line arrow: Rotate left with solid fill">
            <a:extLst>
              <a:ext uri="{FF2B5EF4-FFF2-40B4-BE49-F238E27FC236}">
                <a16:creationId xmlns:a16="http://schemas.microsoft.com/office/drawing/2014/main" id="{DC75CB7E-9FED-42FB-A1CA-B703DEE0393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4623328">
            <a:off x="6702636" y="2547032"/>
            <a:ext cx="460025" cy="537594"/>
          </a:xfrm>
          <a:prstGeom prst="rect">
            <a:avLst/>
          </a:prstGeom>
        </p:spPr>
      </p:pic>
      <p:sp>
        <p:nvSpPr>
          <p:cNvPr id="17" name="Freeform: Shape 16">
            <a:extLst>
              <a:ext uri="{FF2B5EF4-FFF2-40B4-BE49-F238E27FC236}">
                <a16:creationId xmlns:a16="http://schemas.microsoft.com/office/drawing/2014/main" id="{E16D26D1-87C6-4669-B6CD-7454577D8B76}"/>
              </a:ext>
            </a:extLst>
          </p:cNvPr>
          <p:cNvSpPr/>
          <p:nvPr/>
        </p:nvSpPr>
        <p:spPr>
          <a:xfrm>
            <a:off x="6210416" y="3592973"/>
            <a:ext cx="1772583" cy="319059"/>
          </a:xfrm>
          <a:custGeom>
            <a:avLst/>
            <a:gdLst>
              <a:gd name="connsiteX0" fmla="*/ 0 w 1075765"/>
              <a:gd name="connsiteY0" fmla="*/ 475130 h 475130"/>
              <a:gd name="connsiteX1" fmla="*/ 421342 w 1075765"/>
              <a:gd name="connsiteY1" fmla="*/ 385483 h 475130"/>
              <a:gd name="connsiteX2" fmla="*/ 833718 w 1075765"/>
              <a:gd name="connsiteY2" fmla="*/ 215153 h 475130"/>
              <a:gd name="connsiteX3" fmla="*/ 1075765 w 1075765"/>
              <a:gd name="connsiteY3" fmla="*/ 0 h 475130"/>
              <a:gd name="connsiteX0" fmla="*/ 0 w 1371600"/>
              <a:gd name="connsiteY0" fmla="*/ 475130 h 475130"/>
              <a:gd name="connsiteX1" fmla="*/ 421342 w 1371600"/>
              <a:gd name="connsiteY1" fmla="*/ 385483 h 475130"/>
              <a:gd name="connsiteX2" fmla="*/ 833718 w 1371600"/>
              <a:gd name="connsiteY2" fmla="*/ 215153 h 475130"/>
              <a:gd name="connsiteX3" fmla="*/ 1371600 w 1371600"/>
              <a:gd name="connsiteY3" fmla="*/ 0 h 475130"/>
              <a:gd name="connsiteX0" fmla="*/ 0 w 1371600"/>
              <a:gd name="connsiteY0" fmla="*/ 475130 h 475130"/>
              <a:gd name="connsiteX1" fmla="*/ 421342 w 1371600"/>
              <a:gd name="connsiteY1" fmla="*/ 385483 h 475130"/>
              <a:gd name="connsiteX2" fmla="*/ 941294 w 1371600"/>
              <a:gd name="connsiteY2" fmla="*/ 322730 h 475130"/>
              <a:gd name="connsiteX3" fmla="*/ 1371600 w 1371600"/>
              <a:gd name="connsiteY3" fmla="*/ 0 h 475130"/>
              <a:gd name="connsiteX0" fmla="*/ 0 w 1559859"/>
              <a:gd name="connsiteY0" fmla="*/ 385482 h 385482"/>
              <a:gd name="connsiteX1" fmla="*/ 421342 w 1559859"/>
              <a:gd name="connsiteY1" fmla="*/ 295835 h 385482"/>
              <a:gd name="connsiteX2" fmla="*/ 941294 w 1559859"/>
              <a:gd name="connsiteY2" fmla="*/ 233082 h 385482"/>
              <a:gd name="connsiteX3" fmla="*/ 1559859 w 1559859"/>
              <a:gd name="connsiteY3" fmla="*/ 0 h 385482"/>
              <a:gd name="connsiteX0" fmla="*/ 0 w 1559859"/>
              <a:gd name="connsiteY0" fmla="*/ 385482 h 417673"/>
              <a:gd name="connsiteX1" fmla="*/ 591671 w 1559859"/>
              <a:gd name="connsiteY1" fmla="*/ 412377 h 417673"/>
              <a:gd name="connsiteX2" fmla="*/ 941294 w 1559859"/>
              <a:gd name="connsiteY2" fmla="*/ 233082 h 417673"/>
              <a:gd name="connsiteX3" fmla="*/ 1559859 w 1559859"/>
              <a:gd name="connsiteY3" fmla="*/ 0 h 417673"/>
              <a:gd name="connsiteX0" fmla="*/ 0 w 1559859"/>
              <a:gd name="connsiteY0" fmla="*/ 385482 h 413603"/>
              <a:gd name="connsiteX1" fmla="*/ 591671 w 1559859"/>
              <a:gd name="connsiteY1" fmla="*/ 412377 h 413603"/>
              <a:gd name="connsiteX2" fmla="*/ 1111623 w 1559859"/>
              <a:gd name="connsiteY2" fmla="*/ 322729 h 413603"/>
              <a:gd name="connsiteX3" fmla="*/ 1559859 w 1559859"/>
              <a:gd name="connsiteY3" fmla="*/ 0 h 413603"/>
              <a:gd name="connsiteX0" fmla="*/ 0 w 1559859"/>
              <a:gd name="connsiteY0" fmla="*/ 385482 h 428783"/>
              <a:gd name="connsiteX1" fmla="*/ 591671 w 1559859"/>
              <a:gd name="connsiteY1" fmla="*/ 412377 h 428783"/>
              <a:gd name="connsiteX2" fmla="*/ 1111623 w 1559859"/>
              <a:gd name="connsiteY2" fmla="*/ 322729 h 428783"/>
              <a:gd name="connsiteX3" fmla="*/ 1559859 w 1559859"/>
              <a:gd name="connsiteY3" fmla="*/ 0 h 428783"/>
              <a:gd name="connsiteX0" fmla="*/ 0 w 1559859"/>
              <a:gd name="connsiteY0" fmla="*/ 385482 h 438128"/>
              <a:gd name="connsiteX1" fmla="*/ 591671 w 1559859"/>
              <a:gd name="connsiteY1" fmla="*/ 412377 h 438128"/>
              <a:gd name="connsiteX2" fmla="*/ 1111623 w 1559859"/>
              <a:gd name="connsiteY2" fmla="*/ 322729 h 438128"/>
              <a:gd name="connsiteX3" fmla="*/ 1559859 w 1559859"/>
              <a:gd name="connsiteY3" fmla="*/ 0 h 438128"/>
              <a:gd name="connsiteX0" fmla="*/ 0 w 1559859"/>
              <a:gd name="connsiteY0" fmla="*/ 385482 h 421131"/>
              <a:gd name="connsiteX1" fmla="*/ 591671 w 1559859"/>
              <a:gd name="connsiteY1" fmla="*/ 412377 h 421131"/>
              <a:gd name="connsiteX2" fmla="*/ 1142915 w 1559859"/>
              <a:gd name="connsiteY2" fmla="*/ 281007 h 421131"/>
              <a:gd name="connsiteX3" fmla="*/ 1559859 w 1559859"/>
              <a:gd name="connsiteY3" fmla="*/ 0 h 421131"/>
              <a:gd name="connsiteX0" fmla="*/ 0 w 1559859"/>
              <a:gd name="connsiteY0" fmla="*/ 385482 h 419249"/>
              <a:gd name="connsiteX1" fmla="*/ 591671 w 1559859"/>
              <a:gd name="connsiteY1" fmla="*/ 412377 h 419249"/>
              <a:gd name="connsiteX2" fmla="*/ 1215940 w 1559859"/>
              <a:gd name="connsiteY2" fmla="*/ 306407 h 419249"/>
              <a:gd name="connsiteX3" fmla="*/ 1559859 w 1559859"/>
              <a:gd name="connsiteY3" fmla="*/ 0 h 419249"/>
              <a:gd name="connsiteX0" fmla="*/ 0 w 1739246"/>
              <a:gd name="connsiteY0" fmla="*/ 333094 h 366861"/>
              <a:gd name="connsiteX1" fmla="*/ 591671 w 1739246"/>
              <a:gd name="connsiteY1" fmla="*/ 359989 h 366861"/>
              <a:gd name="connsiteX2" fmla="*/ 1215940 w 1739246"/>
              <a:gd name="connsiteY2" fmla="*/ 254019 h 366861"/>
              <a:gd name="connsiteX3" fmla="*/ 1739246 w 1739246"/>
              <a:gd name="connsiteY3" fmla="*/ 0 h 366861"/>
              <a:gd name="connsiteX0" fmla="*/ 0 w 1739246"/>
              <a:gd name="connsiteY0" fmla="*/ 333094 h 366861"/>
              <a:gd name="connsiteX1" fmla="*/ 591671 w 1739246"/>
              <a:gd name="connsiteY1" fmla="*/ 359989 h 366861"/>
              <a:gd name="connsiteX2" fmla="*/ 1215940 w 1739246"/>
              <a:gd name="connsiteY2" fmla="*/ 254019 h 366861"/>
              <a:gd name="connsiteX3" fmla="*/ 1739246 w 1739246"/>
              <a:gd name="connsiteY3" fmla="*/ 0 h 366861"/>
              <a:gd name="connsiteX0" fmla="*/ 0 w 1739246"/>
              <a:gd name="connsiteY0" fmla="*/ 333094 h 365097"/>
              <a:gd name="connsiteX1" fmla="*/ 591671 w 1739246"/>
              <a:gd name="connsiteY1" fmla="*/ 359989 h 365097"/>
              <a:gd name="connsiteX2" fmla="*/ 1231815 w 1739246"/>
              <a:gd name="connsiteY2" fmla="*/ 277831 h 365097"/>
              <a:gd name="connsiteX3" fmla="*/ 1739246 w 1739246"/>
              <a:gd name="connsiteY3" fmla="*/ 0 h 365097"/>
              <a:gd name="connsiteX0" fmla="*/ 0 w 1739246"/>
              <a:gd name="connsiteY0" fmla="*/ 333094 h 365097"/>
              <a:gd name="connsiteX1" fmla="*/ 591671 w 1739246"/>
              <a:gd name="connsiteY1" fmla="*/ 359989 h 365097"/>
              <a:gd name="connsiteX2" fmla="*/ 1231815 w 1739246"/>
              <a:gd name="connsiteY2" fmla="*/ 277831 h 365097"/>
              <a:gd name="connsiteX3" fmla="*/ 1739246 w 1739246"/>
              <a:gd name="connsiteY3" fmla="*/ 0 h 365097"/>
              <a:gd name="connsiteX0" fmla="*/ 0 w 1739246"/>
              <a:gd name="connsiteY0" fmla="*/ 333094 h 365097"/>
              <a:gd name="connsiteX1" fmla="*/ 591671 w 1739246"/>
              <a:gd name="connsiteY1" fmla="*/ 359989 h 365097"/>
              <a:gd name="connsiteX2" fmla="*/ 1231815 w 1739246"/>
              <a:gd name="connsiteY2" fmla="*/ 277831 h 365097"/>
              <a:gd name="connsiteX3" fmla="*/ 1739246 w 1739246"/>
              <a:gd name="connsiteY3" fmla="*/ 0 h 365097"/>
              <a:gd name="connsiteX0" fmla="*/ 0 w 1772583"/>
              <a:gd name="connsiteY0" fmla="*/ 287056 h 319059"/>
              <a:gd name="connsiteX1" fmla="*/ 591671 w 1772583"/>
              <a:gd name="connsiteY1" fmla="*/ 313951 h 319059"/>
              <a:gd name="connsiteX2" fmla="*/ 1231815 w 1772583"/>
              <a:gd name="connsiteY2" fmla="*/ 231793 h 319059"/>
              <a:gd name="connsiteX3" fmla="*/ 1772583 w 1772583"/>
              <a:gd name="connsiteY3" fmla="*/ 0 h 319059"/>
            </a:gdLst>
            <a:ahLst/>
            <a:cxnLst>
              <a:cxn ang="0">
                <a:pos x="connsiteX0" y="connsiteY0"/>
              </a:cxn>
              <a:cxn ang="0">
                <a:pos x="connsiteX1" y="connsiteY1"/>
              </a:cxn>
              <a:cxn ang="0">
                <a:pos x="connsiteX2" y="connsiteY2"/>
              </a:cxn>
              <a:cxn ang="0">
                <a:pos x="connsiteX3" y="connsiteY3"/>
              </a:cxn>
            </a:cxnLst>
            <a:rect l="l" t="t" r="r" b="b"/>
            <a:pathLst>
              <a:path w="1772583" h="319059">
                <a:moveTo>
                  <a:pt x="0" y="287056"/>
                </a:moveTo>
                <a:cubicBezTo>
                  <a:pt x="158578" y="323003"/>
                  <a:pt x="386369" y="323161"/>
                  <a:pt x="591671" y="313951"/>
                </a:cubicBezTo>
                <a:cubicBezTo>
                  <a:pt x="796973" y="304741"/>
                  <a:pt x="1094170" y="270640"/>
                  <a:pt x="1231815" y="231793"/>
                </a:cubicBezTo>
                <a:cubicBezTo>
                  <a:pt x="1418672" y="161196"/>
                  <a:pt x="1663512" y="88153"/>
                  <a:pt x="1772583" y="0"/>
                </a:cubicBezTo>
              </a:path>
            </a:pathLst>
          </a:custGeom>
          <a:ln w="38100"/>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8" name="Content Placeholder 13" descr="Line arrow: Rotate left with solid fill">
            <a:extLst>
              <a:ext uri="{FF2B5EF4-FFF2-40B4-BE49-F238E27FC236}">
                <a16:creationId xmlns:a16="http://schemas.microsoft.com/office/drawing/2014/main" id="{069716F7-509F-4F6B-9882-52CEC89C20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4623328">
            <a:off x="8004500" y="3081423"/>
            <a:ext cx="460025" cy="537594"/>
          </a:xfrm>
          <a:prstGeom prst="rect">
            <a:avLst/>
          </a:prstGeom>
        </p:spPr>
      </p:pic>
      <p:sp>
        <p:nvSpPr>
          <p:cNvPr id="19" name="Slide Number Placeholder 18">
            <a:extLst>
              <a:ext uri="{FF2B5EF4-FFF2-40B4-BE49-F238E27FC236}">
                <a16:creationId xmlns:a16="http://schemas.microsoft.com/office/drawing/2014/main" id="{5D44FF0E-D67F-4402-BBE1-D448BF375B7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04101C-439A-4B4A-8615-B63CB065D830}"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705618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724F52AE-CD21-4E11-B585-FED2B638092C}"/>
              </a:ext>
            </a:extLst>
          </p:cNvPr>
          <p:cNvGrpSpPr>
            <a:grpSpLocks noChangeAspect="1"/>
          </p:cNvGrpSpPr>
          <p:nvPr/>
        </p:nvGrpSpPr>
        <p:grpSpPr>
          <a:xfrm>
            <a:off x="1093508" y="3433713"/>
            <a:ext cx="2422689" cy="2300140"/>
            <a:chOff x="1093508" y="3433713"/>
            <a:chExt cx="2422689" cy="2300140"/>
          </a:xfrm>
        </p:grpSpPr>
        <p:sp>
          <p:nvSpPr>
            <p:cNvPr id="7" name="Rectangle: Rounded Corners 6">
              <a:extLst>
                <a:ext uri="{FF2B5EF4-FFF2-40B4-BE49-F238E27FC236}">
                  <a16:creationId xmlns:a16="http://schemas.microsoft.com/office/drawing/2014/main" id="{5E6106A0-F119-4CB6-B6F6-F748217C67EB}"/>
                </a:ext>
              </a:extLst>
            </p:cNvPr>
            <p:cNvSpPr/>
            <p:nvPr/>
          </p:nvSpPr>
          <p:spPr>
            <a:xfrm>
              <a:off x="1093508" y="3433713"/>
              <a:ext cx="2422689" cy="2300140"/>
            </a:xfrm>
            <a:prstGeom prst="roundRect">
              <a:avLst/>
            </a:prstGeom>
            <a:solidFill>
              <a:srgbClr val="1D5F93"/>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Graphic 10" descr="Pyramid with levels with solid fill">
              <a:extLst>
                <a:ext uri="{FF2B5EF4-FFF2-40B4-BE49-F238E27FC236}">
                  <a16:creationId xmlns:a16="http://schemas.microsoft.com/office/drawing/2014/main" id="{B03805EC-0BA0-4C04-8806-6F11290248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0452" y="3664670"/>
              <a:ext cx="1828800" cy="1828800"/>
            </a:xfrm>
            <a:prstGeom prst="rect">
              <a:avLst/>
            </a:prstGeom>
          </p:spPr>
        </p:pic>
      </p:grpSp>
      <p:sp>
        <p:nvSpPr>
          <p:cNvPr id="5" name="Rectangle: Rounded Corners 4">
            <a:extLst>
              <a:ext uri="{FF2B5EF4-FFF2-40B4-BE49-F238E27FC236}">
                <a16:creationId xmlns:a16="http://schemas.microsoft.com/office/drawing/2014/main" id="{6E4D32A5-9EF8-429B-BB44-A94C95837C19}"/>
              </a:ext>
            </a:extLst>
          </p:cNvPr>
          <p:cNvSpPr/>
          <p:nvPr/>
        </p:nvSpPr>
        <p:spPr>
          <a:xfrm>
            <a:off x="3820998" y="3429000"/>
            <a:ext cx="2422689" cy="2300140"/>
          </a:xfrm>
          <a:prstGeom prst="roundRect">
            <a:avLst/>
          </a:prstGeom>
          <a:solidFill>
            <a:srgbClr val="00CFB4"/>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Graphic 12" descr="Single gear with solid fill">
            <a:extLst>
              <a:ext uri="{FF2B5EF4-FFF2-40B4-BE49-F238E27FC236}">
                <a16:creationId xmlns:a16="http://schemas.microsoft.com/office/drawing/2014/main" id="{349E70F2-311D-484A-A605-B92852EA0C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17942" y="3664670"/>
            <a:ext cx="1828800" cy="1828800"/>
          </a:xfrm>
          <a:prstGeom prst="rect">
            <a:avLst/>
          </a:prstGeom>
        </p:spPr>
      </p:pic>
      <p:grpSp>
        <p:nvGrpSpPr>
          <p:cNvPr id="16" name="Group 15">
            <a:extLst>
              <a:ext uri="{FF2B5EF4-FFF2-40B4-BE49-F238E27FC236}">
                <a16:creationId xmlns:a16="http://schemas.microsoft.com/office/drawing/2014/main" id="{D9E5A6EE-F8AA-45E9-9077-4FADE17DDDED}"/>
              </a:ext>
            </a:extLst>
          </p:cNvPr>
          <p:cNvGrpSpPr>
            <a:grpSpLocks noChangeAspect="1"/>
          </p:cNvGrpSpPr>
          <p:nvPr/>
        </p:nvGrpSpPr>
        <p:grpSpPr>
          <a:xfrm>
            <a:off x="3820998" y="791852"/>
            <a:ext cx="2422689" cy="2300140"/>
            <a:chOff x="3820998" y="791852"/>
            <a:chExt cx="2422689" cy="2300140"/>
          </a:xfrm>
        </p:grpSpPr>
        <p:sp>
          <p:nvSpPr>
            <p:cNvPr id="6" name="Rectangle: Rounded Corners 5">
              <a:extLst>
                <a:ext uri="{FF2B5EF4-FFF2-40B4-BE49-F238E27FC236}">
                  <a16:creationId xmlns:a16="http://schemas.microsoft.com/office/drawing/2014/main" id="{34E4A424-0D0E-4469-843E-65E61F030FF7}"/>
                </a:ext>
              </a:extLst>
            </p:cNvPr>
            <p:cNvSpPr/>
            <p:nvPr/>
          </p:nvSpPr>
          <p:spPr>
            <a:xfrm>
              <a:off x="3820998" y="791852"/>
              <a:ext cx="2422689" cy="2300140"/>
            </a:xfrm>
            <a:prstGeom prst="roundRect">
              <a:avLst/>
            </a:prstGeom>
            <a:solidFill>
              <a:srgbClr val="00BADD"/>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Graphic 14" descr="Processor with solid fill">
              <a:extLst>
                <a:ext uri="{FF2B5EF4-FFF2-40B4-BE49-F238E27FC236}">
                  <a16:creationId xmlns:a16="http://schemas.microsoft.com/office/drawing/2014/main" id="{3F5874C7-8EDD-4E1A-85EE-771BA887815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17942" y="1027522"/>
              <a:ext cx="1828800" cy="1828800"/>
            </a:xfrm>
            <a:prstGeom prst="rect">
              <a:avLst/>
            </a:prstGeom>
          </p:spPr>
        </p:pic>
      </p:grpSp>
      <p:grpSp>
        <p:nvGrpSpPr>
          <p:cNvPr id="24" name="Group 23">
            <a:extLst>
              <a:ext uri="{FF2B5EF4-FFF2-40B4-BE49-F238E27FC236}">
                <a16:creationId xmlns:a16="http://schemas.microsoft.com/office/drawing/2014/main" id="{76BE700F-E6EE-4171-9A41-324C1420EA77}"/>
              </a:ext>
            </a:extLst>
          </p:cNvPr>
          <p:cNvGrpSpPr>
            <a:grpSpLocks noChangeAspect="1"/>
          </p:cNvGrpSpPr>
          <p:nvPr/>
        </p:nvGrpSpPr>
        <p:grpSpPr>
          <a:xfrm>
            <a:off x="1093509" y="791852"/>
            <a:ext cx="2422689" cy="2300140"/>
            <a:chOff x="1093509" y="791852"/>
            <a:chExt cx="2422689" cy="2300140"/>
          </a:xfrm>
        </p:grpSpPr>
        <p:sp>
          <p:nvSpPr>
            <p:cNvPr id="4" name="Rectangle: Rounded Corners 3">
              <a:extLst>
                <a:ext uri="{FF2B5EF4-FFF2-40B4-BE49-F238E27FC236}">
                  <a16:creationId xmlns:a16="http://schemas.microsoft.com/office/drawing/2014/main" id="{A4E11BF8-1752-48B3-B4D5-62A41A232325}"/>
                </a:ext>
              </a:extLst>
            </p:cNvPr>
            <p:cNvSpPr/>
            <p:nvPr/>
          </p:nvSpPr>
          <p:spPr>
            <a:xfrm>
              <a:off x="1093509" y="791852"/>
              <a:ext cx="2422689" cy="2300140"/>
            </a:xfrm>
            <a:prstGeom prst="roundRect">
              <a:avLst/>
            </a:prstGeom>
            <a:solidFill>
              <a:srgbClr val="A2D423"/>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Graphic 22" descr="Power with solid fill">
              <a:extLst>
                <a:ext uri="{FF2B5EF4-FFF2-40B4-BE49-F238E27FC236}">
                  <a16:creationId xmlns:a16="http://schemas.microsoft.com/office/drawing/2014/main" id="{4CF8A923-C419-40CF-95C0-B6DD1DDC7D0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90452" y="1027522"/>
              <a:ext cx="1828800" cy="1828800"/>
            </a:xfrm>
            <a:prstGeom prst="rect">
              <a:avLst/>
            </a:prstGeom>
          </p:spPr>
        </p:pic>
      </p:grpSp>
      <p:cxnSp>
        <p:nvCxnSpPr>
          <p:cNvPr id="25" name="Straight Connector 24">
            <a:extLst>
              <a:ext uri="{FF2B5EF4-FFF2-40B4-BE49-F238E27FC236}">
                <a16:creationId xmlns:a16="http://schemas.microsoft.com/office/drawing/2014/main" id="{3D8415EE-E29F-46E0-8C38-11532D6E8CA8}"/>
              </a:ext>
            </a:extLst>
          </p:cNvPr>
          <p:cNvCxnSpPr/>
          <p:nvPr/>
        </p:nvCxnSpPr>
        <p:spPr>
          <a:xfrm flipH="1">
            <a:off x="7334656" y="1306537"/>
            <a:ext cx="460401" cy="9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64981CC-BDC3-4DC6-B0AA-9DF4980145AB}"/>
              </a:ext>
            </a:extLst>
          </p:cNvPr>
          <p:cNvCxnSpPr/>
          <p:nvPr/>
        </p:nvCxnSpPr>
        <p:spPr>
          <a:xfrm flipV="1">
            <a:off x="7334656" y="1689656"/>
            <a:ext cx="917602" cy="5987"/>
          </a:xfrm>
          <a:prstGeom prst="line">
            <a:avLst/>
          </a:prstGeom>
          <a:ln w="25400">
            <a:solidFill>
              <a:schemeClr val="tx1"/>
            </a:solidFill>
          </a:ln>
        </p:spPr>
        <p:style>
          <a:lnRef idx="1">
            <a:schemeClr val="dk1"/>
          </a:lnRef>
          <a:fillRef idx="0">
            <a:schemeClr val="dk1"/>
          </a:fillRef>
          <a:effectRef idx="0">
            <a:schemeClr val="dk1"/>
          </a:effectRef>
          <a:fontRef idx="minor">
            <a:schemeClr val="tx1"/>
          </a:fontRef>
        </p:style>
      </p:cxnSp>
      <p:sp>
        <p:nvSpPr>
          <p:cNvPr id="8" name="Slide Number Placeholder 7">
            <a:extLst>
              <a:ext uri="{FF2B5EF4-FFF2-40B4-BE49-F238E27FC236}">
                <a16:creationId xmlns:a16="http://schemas.microsoft.com/office/drawing/2014/main" id="{67463802-FBF2-4AD3-8704-4264034F1D6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04101C-439A-4B4A-8615-B63CB065D830}"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82C5EFD4-BA6F-4048-9A4F-DB8619DFC4FC}"/>
              </a:ext>
            </a:extLst>
          </p:cNvPr>
          <p:cNvGrpSpPr/>
          <p:nvPr/>
        </p:nvGrpSpPr>
        <p:grpSpPr>
          <a:xfrm>
            <a:off x="8252258" y="3091992"/>
            <a:ext cx="1828800" cy="1828800"/>
            <a:chOff x="8048625" y="2644412"/>
            <a:chExt cx="1828800" cy="1828800"/>
          </a:xfrm>
        </p:grpSpPr>
        <p:sp>
          <p:nvSpPr>
            <p:cNvPr id="19" name="Oval 18">
              <a:extLst>
                <a:ext uri="{FF2B5EF4-FFF2-40B4-BE49-F238E27FC236}">
                  <a16:creationId xmlns:a16="http://schemas.microsoft.com/office/drawing/2014/main" id="{24448EE0-27F8-4583-8DD1-3EF0A6FB1491}"/>
                </a:ext>
              </a:extLst>
            </p:cNvPr>
            <p:cNvSpPr>
              <a:spLocks noChangeAspect="1"/>
            </p:cNvSpPr>
            <p:nvPr/>
          </p:nvSpPr>
          <p:spPr>
            <a:xfrm>
              <a:off x="8048625" y="2644412"/>
              <a:ext cx="1828800" cy="18288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95FBF249-8AD7-4195-A8A8-04567199DBF3}"/>
                </a:ext>
              </a:extLst>
            </p:cNvPr>
            <p:cNvSpPr>
              <a:spLocks noChangeAspect="1"/>
            </p:cNvSpPr>
            <p:nvPr/>
          </p:nvSpPr>
          <p:spPr>
            <a:xfrm>
              <a:off x="8277225" y="2873012"/>
              <a:ext cx="1371600" cy="13716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3874BF30-1740-4899-AC98-89B37BE042D5}"/>
                </a:ext>
              </a:extLst>
            </p:cNvPr>
            <p:cNvSpPr>
              <a:spLocks noChangeAspect="1"/>
            </p:cNvSpPr>
            <p:nvPr/>
          </p:nvSpPr>
          <p:spPr>
            <a:xfrm>
              <a:off x="8505825" y="3101612"/>
              <a:ext cx="914400" cy="9144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A08AE226-F66E-497C-921D-01EAD22EBBDA}"/>
                </a:ext>
              </a:extLst>
            </p:cNvPr>
            <p:cNvSpPr>
              <a:spLocks noChangeAspect="1"/>
            </p:cNvSpPr>
            <p:nvPr/>
          </p:nvSpPr>
          <p:spPr>
            <a:xfrm>
              <a:off x="8734425" y="3330212"/>
              <a:ext cx="457200" cy="4572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7" name="Straight Connector 26">
              <a:extLst>
                <a:ext uri="{FF2B5EF4-FFF2-40B4-BE49-F238E27FC236}">
                  <a16:creationId xmlns:a16="http://schemas.microsoft.com/office/drawing/2014/main" id="{3BE7BFCB-5197-4FEC-A552-F5234CE90C25}"/>
                </a:ext>
              </a:extLst>
            </p:cNvPr>
            <p:cNvCxnSpPr>
              <a:stCxn id="19" idx="0"/>
              <a:endCxn id="19" idx="4"/>
            </p:cNvCxnSpPr>
            <p:nvPr/>
          </p:nvCxnSpPr>
          <p:spPr>
            <a:xfrm>
              <a:off x="8963025" y="2644412"/>
              <a:ext cx="0" cy="1828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5AD6B73-F4FE-44BC-8813-84F634B79AAF}"/>
                </a:ext>
              </a:extLst>
            </p:cNvPr>
            <p:cNvCxnSpPr>
              <a:stCxn id="19" idx="2"/>
              <a:endCxn id="19" idx="6"/>
            </p:cNvCxnSpPr>
            <p:nvPr/>
          </p:nvCxnSpPr>
          <p:spPr>
            <a:xfrm>
              <a:off x="8048625" y="3558812"/>
              <a:ext cx="1828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631368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BBCB431-D1B5-4FD5-A90A-BD5ACA5B3ED3}"/>
              </a:ext>
            </a:extLst>
          </p:cNvPr>
          <p:cNvSpPr/>
          <p:nvPr/>
        </p:nvSpPr>
        <p:spPr>
          <a:xfrm>
            <a:off x="903960" y="1887555"/>
            <a:ext cx="2231890" cy="7990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E49374D0-A7B8-4228-B5A7-4C91296D2DCC}"/>
              </a:ext>
            </a:extLst>
          </p:cNvPr>
          <p:cNvSpPr>
            <a:spLocks noChangeAspect="1"/>
          </p:cNvSpPr>
          <p:nvPr/>
        </p:nvSpPr>
        <p:spPr>
          <a:xfrm>
            <a:off x="2726954" y="1888152"/>
            <a:ext cx="842246" cy="78858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0C150689-1B59-48D0-A455-853427B9B8EA}"/>
              </a:ext>
            </a:extLst>
          </p:cNvPr>
          <p:cNvGrpSpPr/>
          <p:nvPr/>
        </p:nvGrpSpPr>
        <p:grpSpPr>
          <a:xfrm>
            <a:off x="4716686" y="3880493"/>
            <a:ext cx="3146290" cy="799015"/>
            <a:chOff x="6875956" y="3875300"/>
            <a:chExt cx="3146290" cy="799015"/>
          </a:xfrm>
        </p:grpSpPr>
        <p:sp>
          <p:nvSpPr>
            <p:cNvPr id="35" name="Isosceles Triangle 34">
              <a:extLst>
                <a:ext uri="{FF2B5EF4-FFF2-40B4-BE49-F238E27FC236}">
                  <a16:creationId xmlns:a16="http://schemas.microsoft.com/office/drawing/2014/main" id="{3EF17AF2-2367-44B5-BBBB-28C526024365}"/>
                </a:ext>
              </a:extLst>
            </p:cNvPr>
            <p:cNvSpPr/>
            <p:nvPr/>
          </p:nvSpPr>
          <p:spPr>
            <a:xfrm rot="5400000">
              <a:off x="9165538" y="3817608"/>
              <a:ext cx="799015" cy="9144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BF7D4B00-167B-4B35-A41E-EC0940D5E499}"/>
                </a:ext>
              </a:extLst>
            </p:cNvPr>
            <p:cNvSpPr/>
            <p:nvPr/>
          </p:nvSpPr>
          <p:spPr>
            <a:xfrm>
              <a:off x="6875956" y="3875300"/>
              <a:ext cx="2231890" cy="7990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Content Placeholder 3">
            <a:extLst>
              <a:ext uri="{FF2B5EF4-FFF2-40B4-BE49-F238E27FC236}">
                <a16:creationId xmlns:a16="http://schemas.microsoft.com/office/drawing/2014/main" id="{EB16D3C0-DF0E-49B2-A40A-3CE68796C090}"/>
              </a:ext>
            </a:extLst>
          </p:cNvPr>
          <p:cNvSpPr>
            <a:spLocks noGrp="1"/>
          </p:cNvSpPr>
          <p:nvPr>
            <p:ph sz="quarter" idx="11"/>
          </p:nvPr>
        </p:nvSpPr>
        <p:spPr/>
        <p:txBody>
          <a:bodyPr/>
          <a:lstStyle/>
          <a:p>
            <a:r>
              <a:rPr lang="en-US"/>
              <a:t>Robert Smith</a:t>
            </a:r>
          </a:p>
          <a:p>
            <a:endParaRPr lang="en-US"/>
          </a:p>
        </p:txBody>
      </p:sp>
      <p:sp>
        <p:nvSpPr>
          <p:cNvPr id="8" name="TextBox 7">
            <a:extLst>
              <a:ext uri="{FF2B5EF4-FFF2-40B4-BE49-F238E27FC236}">
                <a16:creationId xmlns:a16="http://schemas.microsoft.com/office/drawing/2014/main" id="{BCD1ED68-D84A-49A3-8744-34F2C3F659E1}"/>
              </a:ext>
            </a:extLst>
          </p:cNvPr>
          <p:cNvSpPr txBox="1"/>
          <p:nvPr/>
        </p:nvSpPr>
        <p:spPr>
          <a:xfrm>
            <a:off x="1355447" y="2810640"/>
            <a:ext cx="1365695" cy="369332"/>
          </a:xfrm>
          <a:prstGeom prst="rect">
            <a:avLst/>
          </a:prstGeom>
          <a:noFill/>
        </p:spPr>
        <p:txBody>
          <a:bodyPr wrap="none" rtlCol="0">
            <a:spAutoFit/>
          </a:bodyPr>
          <a:lstStyle/>
          <a:p>
            <a:r>
              <a:rPr lang="en-US"/>
              <a:t>Nose Pulleys</a:t>
            </a:r>
          </a:p>
        </p:txBody>
      </p:sp>
      <p:sp>
        <p:nvSpPr>
          <p:cNvPr id="9" name="Rectangle 8">
            <a:extLst>
              <a:ext uri="{FF2B5EF4-FFF2-40B4-BE49-F238E27FC236}">
                <a16:creationId xmlns:a16="http://schemas.microsoft.com/office/drawing/2014/main" id="{2C7C860A-06F7-4F4C-938B-AFC96EDA1E32}"/>
              </a:ext>
            </a:extLst>
          </p:cNvPr>
          <p:cNvSpPr/>
          <p:nvPr/>
        </p:nvSpPr>
        <p:spPr>
          <a:xfrm>
            <a:off x="1068339" y="1887553"/>
            <a:ext cx="682848" cy="2733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0E9D965-51F8-4FEC-8D4E-D0E65B813629}"/>
              </a:ext>
            </a:extLst>
          </p:cNvPr>
          <p:cNvSpPr/>
          <p:nvPr/>
        </p:nvSpPr>
        <p:spPr>
          <a:xfrm>
            <a:off x="1068339" y="2412561"/>
            <a:ext cx="682848" cy="2733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DBF291A1-24C5-4D58-BEBF-B7A39A7E47DD}"/>
              </a:ext>
            </a:extLst>
          </p:cNvPr>
          <p:cNvCxnSpPr>
            <a:cxnSpLocks/>
          </p:cNvCxnSpPr>
          <p:nvPr/>
        </p:nvCxnSpPr>
        <p:spPr>
          <a:xfrm flipV="1">
            <a:off x="1751187" y="2568776"/>
            <a:ext cx="1085970" cy="0"/>
          </a:xfrm>
          <a:prstGeom prst="line">
            <a:avLst/>
          </a:prstGeom>
          <a:ln w="38100">
            <a:solidFill>
              <a:srgbClr val="CC6600"/>
            </a:solidFill>
          </a:ln>
        </p:spPr>
        <p:style>
          <a:lnRef idx="1">
            <a:schemeClr val="accent1"/>
          </a:lnRef>
          <a:fillRef idx="0">
            <a:schemeClr val="accent1"/>
          </a:fillRef>
          <a:effectRef idx="0">
            <a:schemeClr val="accent1"/>
          </a:effectRef>
          <a:fontRef idx="minor">
            <a:schemeClr val="tx1"/>
          </a:fontRef>
        </p:style>
      </p:cxnSp>
      <p:pic>
        <p:nvPicPr>
          <p:cNvPr id="15" name="Graphic 14" descr="Single gear outline">
            <a:extLst>
              <a:ext uri="{FF2B5EF4-FFF2-40B4-BE49-F238E27FC236}">
                <a16:creationId xmlns:a16="http://schemas.microsoft.com/office/drawing/2014/main" id="{F2F9A0DF-B6D7-4522-9572-FCD9A74F7E1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73073" y="1878125"/>
            <a:ext cx="273379" cy="273379"/>
          </a:xfrm>
          <a:prstGeom prst="rect">
            <a:avLst/>
          </a:prstGeom>
        </p:spPr>
      </p:pic>
      <p:pic>
        <p:nvPicPr>
          <p:cNvPr id="16" name="Graphic 15" descr="Single gear outline">
            <a:extLst>
              <a:ext uri="{FF2B5EF4-FFF2-40B4-BE49-F238E27FC236}">
                <a16:creationId xmlns:a16="http://schemas.microsoft.com/office/drawing/2014/main" id="{58D27904-906D-4244-BFDB-411D474C023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73073" y="2421987"/>
            <a:ext cx="273379" cy="273379"/>
          </a:xfrm>
          <a:prstGeom prst="rect">
            <a:avLst/>
          </a:prstGeom>
        </p:spPr>
      </p:pic>
      <p:sp>
        <p:nvSpPr>
          <p:cNvPr id="18" name="Rectangle 17">
            <a:extLst>
              <a:ext uri="{FF2B5EF4-FFF2-40B4-BE49-F238E27FC236}">
                <a16:creationId xmlns:a16="http://schemas.microsoft.com/office/drawing/2014/main" id="{CC8B051C-2CC4-4AF3-A93D-7C60E734E26F}"/>
              </a:ext>
            </a:extLst>
          </p:cNvPr>
          <p:cNvSpPr/>
          <p:nvPr/>
        </p:nvSpPr>
        <p:spPr>
          <a:xfrm>
            <a:off x="4720851" y="1898640"/>
            <a:ext cx="2231890" cy="7990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2A0EC2D-F331-4102-B7F9-7C3AE11BC198}"/>
              </a:ext>
            </a:extLst>
          </p:cNvPr>
          <p:cNvSpPr txBox="1"/>
          <p:nvPr/>
        </p:nvSpPr>
        <p:spPr>
          <a:xfrm>
            <a:off x="5153948" y="2783075"/>
            <a:ext cx="1716817" cy="369332"/>
          </a:xfrm>
          <a:prstGeom prst="rect">
            <a:avLst/>
          </a:prstGeom>
          <a:noFill/>
        </p:spPr>
        <p:txBody>
          <a:bodyPr wrap="none" rtlCol="0">
            <a:spAutoFit/>
          </a:bodyPr>
          <a:lstStyle/>
          <a:p>
            <a:r>
              <a:rPr lang="en-US"/>
              <a:t>Linear Actuators</a:t>
            </a:r>
          </a:p>
        </p:txBody>
      </p:sp>
      <p:sp>
        <p:nvSpPr>
          <p:cNvPr id="20" name="Rectangle 19">
            <a:extLst>
              <a:ext uri="{FF2B5EF4-FFF2-40B4-BE49-F238E27FC236}">
                <a16:creationId xmlns:a16="http://schemas.microsoft.com/office/drawing/2014/main" id="{D1311751-ABBA-4C36-A7BA-A43C3689D31D}"/>
              </a:ext>
            </a:extLst>
          </p:cNvPr>
          <p:cNvSpPr/>
          <p:nvPr/>
        </p:nvSpPr>
        <p:spPr>
          <a:xfrm>
            <a:off x="5495371" y="1898638"/>
            <a:ext cx="682848" cy="2733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D5AB897-51C8-4F55-A4CB-BB8A6C8998D9}"/>
              </a:ext>
            </a:extLst>
          </p:cNvPr>
          <p:cNvSpPr/>
          <p:nvPr/>
        </p:nvSpPr>
        <p:spPr>
          <a:xfrm>
            <a:off x="5495371" y="2424277"/>
            <a:ext cx="682848" cy="2733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descr="Single gear outline">
            <a:extLst>
              <a:ext uri="{FF2B5EF4-FFF2-40B4-BE49-F238E27FC236}">
                <a16:creationId xmlns:a16="http://schemas.microsoft.com/office/drawing/2014/main" id="{F5AA12A4-C7E1-4F5D-8E5B-926AD5B814C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00105" y="1889210"/>
            <a:ext cx="273379" cy="273379"/>
          </a:xfrm>
          <a:prstGeom prst="rect">
            <a:avLst/>
          </a:prstGeom>
        </p:spPr>
      </p:pic>
      <p:pic>
        <p:nvPicPr>
          <p:cNvPr id="25" name="Graphic 24" descr="Single gear outline">
            <a:extLst>
              <a:ext uri="{FF2B5EF4-FFF2-40B4-BE49-F238E27FC236}">
                <a16:creationId xmlns:a16="http://schemas.microsoft.com/office/drawing/2014/main" id="{1140C959-E49C-4DB5-B213-8510D97BBE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00105" y="2433703"/>
            <a:ext cx="273379" cy="273379"/>
          </a:xfrm>
          <a:prstGeom prst="rect">
            <a:avLst/>
          </a:prstGeom>
        </p:spPr>
      </p:pic>
      <p:sp>
        <p:nvSpPr>
          <p:cNvPr id="37" name="TextBox 36">
            <a:extLst>
              <a:ext uri="{FF2B5EF4-FFF2-40B4-BE49-F238E27FC236}">
                <a16:creationId xmlns:a16="http://schemas.microsoft.com/office/drawing/2014/main" id="{A9F99EC7-6792-4B3C-8707-38C83FA175AB}"/>
              </a:ext>
            </a:extLst>
          </p:cNvPr>
          <p:cNvSpPr txBox="1"/>
          <p:nvPr/>
        </p:nvSpPr>
        <p:spPr>
          <a:xfrm>
            <a:off x="5153946" y="4766180"/>
            <a:ext cx="1658596" cy="369332"/>
          </a:xfrm>
          <a:prstGeom prst="rect">
            <a:avLst/>
          </a:prstGeom>
          <a:noFill/>
        </p:spPr>
        <p:txBody>
          <a:bodyPr wrap="none" rtlCol="0">
            <a:spAutoFit/>
          </a:bodyPr>
          <a:lstStyle/>
          <a:p>
            <a:r>
              <a:rPr lang="en-US"/>
              <a:t>Polar Controller</a:t>
            </a:r>
          </a:p>
        </p:txBody>
      </p:sp>
      <p:cxnSp>
        <p:nvCxnSpPr>
          <p:cNvPr id="45" name="Straight Connector 44">
            <a:extLst>
              <a:ext uri="{FF2B5EF4-FFF2-40B4-BE49-F238E27FC236}">
                <a16:creationId xmlns:a16="http://schemas.microsoft.com/office/drawing/2014/main" id="{7DD6EC2D-433B-41C4-880D-EB5F3764F3B6}"/>
              </a:ext>
            </a:extLst>
          </p:cNvPr>
          <p:cNvCxnSpPr>
            <a:cxnSpLocks/>
          </p:cNvCxnSpPr>
          <p:nvPr/>
        </p:nvCxnSpPr>
        <p:spPr>
          <a:xfrm flipV="1">
            <a:off x="1751187" y="2011160"/>
            <a:ext cx="1085970" cy="3654"/>
          </a:xfrm>
          <a:prstGeom prst="line">
            <a:avLst/>
          </a:prstGeom>
          <a:ln w="38100">
            <a:solidFill>
              <a:srgbClr val="CC6600"/>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8840CD20-FB74-41C2-9A27-B93B97B8765C}"/>
              </a:ext>
            </a:extLst>
          </p:cNvPr>
          <p:cNvGrpSpPr/>
          <p:nvPr/>
        </p:nvGrpSpPr>
        <p:grpSpPr>
          <a:xfrm>
            <a:off x="3135850" y="1881231"/>
            <a:ext cx="970643" cy="795510"/>
            <a:chOff x="5265647" y="2958789"/>
            <a:chExt cx="940502" cy="823255"/>
          </a:xfrm>
        </p:grpSpPr>
        <p:sp>
          <p:nvSpPr>
            <p:cNvPr id="49" name="Rectangle 48">
              <a:extLst>
                <a:ext uri="{FF2B5EF4-FFF2-40B4-BE49-F238E27FC236}">
                  <a16:creationId xmlns:a16="http://schemas.microsoft.com/office/drawing/2014/main" id="{27760298-2865-451A-AB5D-E440B00D7316}"/>
                </a:ext>
              </a:extLst>
            </p:cNvPr>
            <p:cNvSpPr/>
            <p:nvPr/>
          </p:nvSpPr>
          <p:spPr>
            <a:xfrm>
              <a:off x="5265647" y="2961176"/>
              <a:ext cx="408046" cy="820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Isosceles Triangle 47">
              <a:extLst>
                <a:ext uri="{FF2B5EF4-FFF2-40B4-BE49-F238E27FC236}">
                  <a16:creationId xmlns:a16="http://schemas.microsoft.com/office/drawing/2014/main" id="{2A4E0073-0A8E-46A4-92BD-A73B8B5227C1}"/>
                </a:ext>
              </a:extLst>
            </p:cNvPr>
            <p:cNvSpPr/>
            <p:nvPr/>
          </p:nvSpPr>
          <p:spPr>
            <a:xfrm rot="5400000">
              <a:off x="5331831" y="2905339"/>
              <a:ext cx="820867" cy="927768"/>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Isosceles Triangle 54">
            <a:extLst>
              <a:ext uri="{FF2B5EF4-FFF2-40B4-BE49-F238E27FC236}">
                <a16:creationId xmlns:a16="http://schemas.microsoft.com/office/drawing/2014/main" id="{09A865E4-58B5-444C-8441-6861B693472F}"/>
              </a:ext>
            </a:extLst>
          </p:cNvPr>
          <p:cNvSpPr/>
          <p:nvPr/>
        </p:nvSpPr>
        <p:spPr>
          <a:xfrm rot="5400000">
            <a:off x="7039610" y="1819898"/>
            <a:ext cx="793202" cy="957501"/>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Worm Gear Icons - Download Free Vector Icons | Noun Project">
            <a:extLst>
              <a:ext uri="{FF2B5EF4-FFF2-40B4-BE49-F238E27FC236}">
                <a16:creationId xmlns:a16="http://schemas.microsoft.com/office/drawing/2014/main" id="{41B02B4C-456E-45B6-B80C-6E7A69DF4E5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1500">
                        <a14:foregroundMark x1="17000" y1="67500" x2="11000" y2="45000"/>
                        <a14:foregroundMark x1="11000" y1="45000" x2="13500" y2="59000"/>
                        <a14:foregroundMark x1="83000" y1="44000" x2="91500" y2="55500"/>
                        <a14:foregroundMark x1="14500" y1="65000" x2="12000" y2="59500"/>
                      </a14:backgroundRemoval>
                    </a14:imgEffect>
                  </a14:imgLayer>
                </a14:imgProps>
              </a:ext>
              <a:ext uri="{28A0092B-C50C-407E-A947-70E740481C1C}">
                <a14:useLocalDpi xmlns:a14="http://schemas.microsoft.com/office/drawing/2010/main" val="0"/>
              </a:ext>
            </a:extLst>
          </a:blip>
          <a:srcRect/>
          <a:stretch>
            <a:fillRect/>
          </a:stretch>
        </p:blipFill>
        <p:spPr bwMode="auto">
          <a:xfrm>
            <a:off x="6110639" y="1912038"/>
            <a:ext cx="914401" cy="27778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Worm Gear Icons - Download Free Vector Icons | Noun Project">
            <a:extLst>
              <a:ext uri="{FF2B5EF4-FFF2-40B4-BE49-F238E27FC236}">
                <a16:creationId xmlns:a16="http://schemas.microsoft.com/office/drawing/2014/main" id="{7E1E81FF-740E-4BDD-899F-E69E758EEF1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1500">
                        <a14:foregroundMark x1="17000" y1="67500" x2="11000" y2="45000"/>
                        <a14:foregroundMark x1="11000" y1="45000" x2="13500" y2="59000"/>
                        <a14:foregroundMark x1="83000" y1="44000" x2="91500" y2="55500"/>
                        <a14:foregroundMark x1="14500" y1="65000" x2="12000" y2="59500"/>
                      </a14:backgroundRemoval>
                    </a14:imgEffect>
                  </a14:imgLayer>
                </a14:imgProps>
              </a:ext>
              <a:ext uri="{28A0092B-C50C-407E-A947-70E740481C1C}">
                <a14:useLocalDpi xmlns:a14="http://schemas.microsoft.com/office/drawing/2010/main" val="0"/>
              </a:ext>
            </a:extLst>
          </a:blip>
          <a:srcRect/>
          <a:stretch>
            <a:fillRect/>
          </a:stretch>
        </p:blipFill>
        <p:spPr bwMode="auto">
          <a:xfrm>
            <a:off x="6104069" y="2433166"/>
            <a:ext cx="914401" cy="277789"/>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E2B787FD-F953-47AE-AC47-2043248ADDC4}"/>
              </a:ext>
            </a:extLst>
          </p:cNvPr>
          <p:cNvSpPr/>
          <p:nvPr/>
        </p:nvSpPr>
        <p:spPr>
          <a:xfrm>
            <a:off x="5973484" y="4254128"/>
            <a:ext cx="979254" cy="54244"/>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Shape 71">
            <a:extLst>
              <a:ext uri="{FF2B5EF4-FFF2-40B4-BE49-F238E27FC236}">
                <a16:creationId xmlns:a16="http://schemas.microsoft.com/office/drawing/2014/main" id="{DF110CCC-AA8E-466F-82BD-70ACD0AE18E9}"/>
              </a:ext>
            </a:extLst>
          </p:cNvPr>
          <p:cNvSpPr/>
          <p:nvPr/>
        </p:nvSpPr>
        <p:spPr>
          <a:xfrm>
            <a:off x="5973483" y="3893360"/>
            <a:ext cx="170772" cy="787400"/>
          </a:xfrm>
          <a:custGeom>
            <a:avLst/>
            <a:gdLst>
              <a:gd name="connsiteX0" fmla="*/ 20494 w 23669"/>
              <a:gd name="connsiteY0" fmla="*/ 784225 h 784225"/>
              <a:gd name="connsiteX1" fmla="*/ 23669 w 23669"/>
              <a:gd name="connsiteY1" fmla="*/ 0 h 784225"/>
              <a:gd name="connsiteX0" fmla="*/ 37098 w 37098"/>
              <a:gd name="connsiteY0" fmla="*/ 409575 h 409575"/>
              <a:gd name="connsiteX1" fmla="*/ 16504 w 37098"/>
              <a:gd name="connsiteY1" fmla="*/ 0 h 409575"/>
              <a:gd name="connsiteX0" fmla="*/ 21140 w 23235"/>
              <a:gd name="connsiteY0" fmla="*/ 787400 h 787400"/>
              <a:gd name="connsiteX1" fmla="*/ 23235 w 23235"/>
              <a:gd name="connsiteY1" fmla="*/ 0 h 787400"/>
              <a:gd name="connsiteX0" fmla="*/ 25961 w 28056"/>
              <a:gd name="connsiteY0" fmla="*/ 787400 h 787400"/>
              <a:gd name="connsiteX1" fmla="*/ 28056 w 28056"/>
              <a:gd name="connsiteY1" fmla="*/ 0 h 787400"/>
              <a:gd name="connsiteX0" fmla="*/ 26961 w 29056"/>
              <a:gd name="connsiteY0" fmla="*/ 787400 h 787400"/>
              <a:gd name="connsiteX1" fmla="*/ 29056 w 29056"/>
              <a:gd name="connsiteY1" fmla="*/ 0 h 787400"/>
            </a:gdLst>
            <a:ahLst/>
            <a:cxnLst>
              <a:cxn ang="0">
                <a:pos x="connsiteX0" y="connsiteY0"/>
              </a:cxn>
              <a:cxn ang="0">
                <a:pos x="connsiteX1" y="connsiteY1"/>
              </a:cxn>
            </a:cxnLst>
            <a:rect l="l" t="t" r="r" b="b"/>
            <a:pathLst>
              <a:path w="29056" h="787400">
                <a:moveTo>
                  <a:pt x="26961" y="787400"/>
                </a:moveTo>
                <a:cubicBezTo>
                  <a:pt x="-8042" y="562768"/>
                  <a:pt x="-10631" y="182562"/>
                  <a:pt x="29056" y="0"/>
                </a:cubicBezTo>
              </a:path>
            </a:pathLst>
          </a:cu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grpSp>
        <p:nvGrpSpPr>
          <p:cNvPr id="41" name="Group 40">
            <a:extLst>
              <a:ext uri="{FF2B5EF4-FFF2-40B4-BE49-F238E27FC236}">
                <a16:creationId xmlns:a16="http://schemas.microsoft.com/office/drawing/2014/main" id="{50F15074-5048-444C-93CE-613EE3A35115}"/>
              </a:ext>
            </a:extLst>
          </p:cNvPr>
          <p:cNvGrpSpPr/>
          <p:nvPr/>
        </p:nvGrpSpPr>
        <p:grpSpPr>
          <a:xfrm>
            <a:off x="922350" y="3705104"/>
            <a:ext cx="3187856" cy="1389393"/>
            <a:chOff x="1423445" y="3739674"/>
            <a:chExt cx="3187856" cy="1389393"/>
          </a:xfrm>
        </p:grpSpPr>
        <p:sp>
          <p:nvSpPr>
            <p:cNvPr id="27" name="Rectangle 26">
              <a:extLst>
                <a:ext uri="{FF2B5EF4-FFF2-40B4-BE49-F238E27FC236}">
                  <a16:creationId xmlns:a16="http://schemas.microsoft.com/office/drawing/2014/main" id="{F87E92DF-A071-4F41-9AEF-A02BA5733517}"/>
                </a:ext>
              </a:extLst>
            </p:cNvPr>
            <p:cNvSpPr/>
            <p:nvPr/>
          </p:nvSpPr>
          <p:spPr>
            <a:xfrm>
              <a:off x="1423445" y="3875300"/>
              <a:ext cx="2231890" cy="7990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BE6AE8CB-0714-4C8C-8C7F-FA08178E427A}"/>
                </a:ext>
              </a:extLst>
            </p:cNvPr>
            <p:cNvSpPr txBox="1"/>
            <p:nvPr/>
          </p:nvSpPr>
          <p:spPr>
            <a:xfrm>
              <a:off x="1856544" y="4759735"/>
              <a:ext cx="1654940" cy="369332"/>
            </a:xfrm>
            <a:prstGeom prst="rect">
              <a:avLst/>
            </a:prstGeom>
            <a:noFill/>
          </p:spPr>
          <p:txBody>
            <a:bodyPr wrap="none" rtlCol="0">
              <a:spAutoFit/>
            </a:bodyPr>
            <a:lstStyle/>
            <a:p>
              <a:r>
                <a:rPr lang="en-US"/>
                <a:t>2 DOF Gear Box</a:t>
              </a:r>
            </a:p>
          </p:txBody>
        </p:sp>
        <p:grpSp>
          <p:nvGrpSpPr>
            <p:cNvPr id="1032" name="Group 1031">
              <a:extLst>
                <a:ext uri="{FF2B5EF4-FFF2-40B4-BE49-F238E27FC236}">
                  <a16:creationId xmlns:a16="http://schemas.microsoft.com/office/drawing/2014/main" id="{F7791741-2E46-4055-B4CB-8272AC2461C2}"/>
                </a:ext>
              </a:extLst>
            </p:cNvPr>
            <p:cNvGrpSpPr/>
            <p:nvPr/>
          </p:nvGrpSpPr>
          <p:grpSpPr>
            <a:xfrm>
              <a:off x="3118666" y="3739674"/>
              <a:ext cx="1492635" cy="1070265"/>
              <a:chOff x="3950473" y="3168785"/>
              <a:chExt cx="1492635" cy="1070265"/>
            </a:xfrm>
          </p:grpSpPr>
          <p:grpSp>
            <p:nvGrpSpPr>
              <p:cNvPr id="1031" name="Group 1030">
                <a:extLst>
                  <a:ext uri="{FF2B5EF4-FFF2-40B4-BE49-F238E27FC236}">
                    <a16:creationId xmlns:a16="http://schemas.microsoft.com/office/drawing/2014/main" id="{F6C452E5-60AF-4A00-8F49-75772EB46A5C}"/>
                  </a:ext>
                </a:extLst>
              </p:cNvPr>
              <p:cNvGrpSpPr/>
              <p:nvPr/>
            </p:nvGrpSpPr>
            <p:grpSpPr>
              <a:xfrm>
                <a:off x="3950473" y="3168785"/>
                <a:ext cx="1070265" cy="1070265"/>
                <a:chOff x="4196229" y="4409268"/>
                <a:chExt cx="1070265" cy="1070265"/>
              </a:xfrm>
            </p:grpSpPr>
            <p:pic>
              <p:nvPicPr>
                <p:cNvPr id="82" name="Graphic 81" descr="Single gear outline">
                  <a:extLst>
                    <a:ext uri="{FF2B5EF4-FFF2-40B4-BE49-F238E27FC236}">
                      <a16:creationId xmlns:a16="http://schemas.microsoft.com/office/drawing/2014/main" id="{E94C13A5-9F88-4E5A-A8C5-3AEA8FA8FE8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96229" y="4409268"/>
                  <a:ext cx="1070265" cy="1070265"/>
                </a:xfrm>
                <a:prstGeom prst="rect">
                  <a:avLst/>
                </a:prstGeom>
              </p:spPr>
            </p:pic>
            <p:sp>
              <p:nvSpPr>
                <p:cNvPr id="81" name="Rectangle 80">
                  <a:extLst>
                    <a:ext uri="{FF2B5EF4-FFF2-40B4-BE49-F238E27FC236}">
                      <a16:creationId xmlns:a16="http://schemas.microsoft.com/office/drawing/2014/main" id="{04750732-273D-4682-B1A2-E26F8F04DE74}"/>
                    </a:ext>
                  </a:extLst>
                </p:cNvPr>
                <p:cNvSpPr/>
                <p:nvPr/>
              </p:nvSpPr>
              <p:spPr>
                <a:xfrm>
                  <a:off x="4731361" y="4547798"/>
                  <a:ext cx="421123" cy="7932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9" name="Isosceles Triangle 78">
                <a:extLst>
                  <a:ext uri="{FF2B5EF4-FFF2-40B4-BE49-F238E27FC236}">
                    <a16:creationId xmlns:a16="http://schemas.microsoft.com/office/drawing/2014/main" id="{FE80F245-7DA5-44FD-ACC0-2033477F9E70}"/>
                  </a:ext>
                </a:extLst>
              </p:cNvPr>
              <p:cNvSpPr/>
              <p:nvPr/>
            </p:nvSpPr>
            <p:spPr>
              <a:xfrm rot="5400000">
                <a:off x="4567757" y="3225168"/>
                <a:ext cx="793202" cy="957501"/>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 name="Straight Connector 6">
              <a:extLst>
                <a:ext uri="{FF2B5EF4-FFF2-40B4-BE49-F238E27FC236}">
                  <a16:creationId xmlns:a16="http://schemas.microsoft.com/office/drawing/2014/main" id="{EB5A0FF9-0DD7-4708-8B0B-0B85B021324B}"/>
                </a:ext>
              </a:extLst>
            </p:cNvPr>
            <p:cNvCxnSpPr>
              <a:cxnSpLocks/>
            </p:cNvCxnSpPr>
            <p:nvPr/>
          </p:nvCxnSpPr>
          <p:spPr>
            <a:xfrm flipH="1" flipV="1">
              <a:off x="2216362" y="4272646"/>
              <a:ext cx="737416" cy="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5D24763-EEE5-426A-B71F-A04FC6610A13}"/>
                </a:ext>
              </a:extLst>
            </p:cNvPr>
            <p:cNvCxnSpPr>
              <a:cxnSpLocks/>
            </p:cNvCxnSpPr>
            <p:nvPr/>
          </p:nvCxnSpPr>
          <p:spPr>
            <a:xfrm flipV="1">
              <a:off x="2965064" y="4113133"/>
              <a:ext cx="0" cy="2880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20A44E8-FB35-4241-9E84-42D1132AC349}"/>
                </a:ext>
              </a:extLst>
            </p:cNvPr>
            <p:cNvCxnSpPr>
              <a:cxnSpLocks/>
            </p:cNvCxnSpPr>
            <p:nvPr/>
          </p:nvCxnSpPr>
          <p:spPr>
            <a:xfrm flipH="1">
              <a:off x="2953066" y="4401159"/>
              <a:ext cx="153602"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CBCC644-F911-4516-875E-957EC9BA46AE}"/>
                </a:ext>
              </a:extLst>
            </p:cNvPr>
            <p:cNvCxnSpPr>
              <a:cxnSpLocks/>
            </p:cNvCxnSpPr>
            <p:nvPr/>
          </p:nvCxnSpPr>
          <p:spPr>
            <a:xfrm flipH="1">
              <a:off x="2953066" y="4113133"/>
              <a:ext cx="153602"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54" name="Graphic 53" descr="Single gear outline">
              <a:extLst>
                <a:ext uri="{FF2B5EF4-FFF2-40B4-BE49-F238E27FC236}">
                  <a16:creationId xmlns:a16="http://schemas.microsoft.com/office/drawing/2014/main" id="{F21ED2E9-DDEB-473D-8795-D876984A14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89399" y="4116100"/>
              <a:ext cx="273379" cy="273379"/>
            </a:xfrm>
            <a:prstGeom prst="rect">
              <a:avLst/>
            </a:prstGeom>
          </p:spPr>
        </p:pic>
        <p:grpSp>
          <p:nvGrpSpPr>
            <p:cNvPr id="40" name="Group 39">
              <a:extLst>
                <a:ext uri="{FF2B5EF4-FFF2-40B4-BE49-F238E27FC236}">
                  <a16:creationId xmlns:a16="http://schemas.microsoft.com/office/drawing/2014/main" id="{30BE6FFC-AA65-4C7F-A1B1-6A02931A5B94}"/>
                </a:ext>
              </a:extLst>
            </p:cNvPr>
            <p:cNvGrpSpPr/>
            <p:nvPr/>
          </p:nvGrpSpPr>
          <p:grpSpPr>
            <a:xfrm>
              <a:off x="2152585" y="4028118"/>
              <a:ext cx="123103" cy="489056"/>
              <a:chOff x="5330975" y="4056185"/>
              <a:chExt cx="123103" cy="489056"/>
            </a:xfrm>
          </p:grpSpPr>
          <p:sp>
            <p:nvSpPr>
              <p:cNvPr id="32" name="Rectangle 31">
                <a:extLst>
                  <a:ext uri="{FF2B5EF4-FFF2-40B4-BE49-F238E27FC236}">
                    <a16:creationId xmlns:a16="http://schemas.microsoft.com/office/drawing/2014/main" id="{7CFEF952-0FA6-43FF-BCAA-98189C9C352E}"/>
                  </a:ext>
                </a:extLst>
              </p:cNvPr>
              <p:cNvSpPr/>
              <p:nvPr/>
            </p:nvSpPr>
            <p:spPr>
              <a:xfrm>
                <a:off x="5334000" y="4056185"/>
                <a:ext cx="117053" cy="486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E7EE25A9-D808-43E6-B4DC-36F29951E090}"/>
                  </a:ext>
                </a:extLst>
              </p:cNvPr>
              <p:cNvCxnSpPr>
                <a:cxnSpLocks/>
              </p:cNvCxnSpPr>
              <p:nvPr/>
            </p:nvCxnSpPr>
            <p:spPr>
              <a:xfrm>
                <a:off x="5330975" y="4056185"/>
                <a:ext cx="120078" cy="116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45814B3-285F-47BF-A157-EC9DEDBAE504}"/>
                  </a:ext>
                </a:extLst>
              </p:cNvPr>
              <p:cNvCxnSpPr>
                <a:cxnSpLocks/>
              </p:cNvCxnSpPr>
              <p:nvPr/>
            </p:nvCxnSpPr>
            <p:spPr>
              <a:xfrm>
                <a:off x="5334000" y="4182911"/>
                <a:ext cx="120078" cy="116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0F251AA-CA67-448C-9F0A-61CACCDC0B36}"/>
                  </a:ext>
                </a:extLst>
              </p:cNvPr>
              <p:cNvCxnSpPr>
                <a:cxnSpLocks/>
              </p:cNvCxnSpPr>
              <p:nvPr/>
            </p:nvCxnSpPr>
            <p:spPr>
              <a:xfrm>
                <a:off x="5333999" y="4304537"/>
                <a:ext cx="120078" cy="116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0DBA683-9691-4F82-8F8B-285EE8E97D56}"/>
                  </a:ext>
                </a:extLst>
              </p:cNvPr>
              <p:cNvCxnSpPr>
                <a:cxnSpLocks/>
              </p:cNvCxnSpPr>
              <p:nvPr/>
            </p:nvCxnSpPr>
            <p:spPr>
              <a:xfrm>
                <a:off x="5330975" y="4428714"/>
                <a:ext cx="120078" cy="116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3" name="Rectangle 62">
              <a:extLst>
                <a:ext uri="{FF2B5EF4-FFF2-40B4-BE49-F238E27FC236}">
                  <a16:creationId xmlns:a16="http://schemas.microsoft.com/office/drawing/2014/main" id="{5A8F715C-43E8-4A89-9D5D-E2FA6C92F3BA}"/>
                </a:ext>
              </a:extLst>
            </p:cNvPr>
            <p:cNvSpPr/>
            <p:nvPr/>
          </p:nvSpPr>
          <p:spPr>
            <a:xfrm>
              <a:off x="1425863" y="3873527"/>
              <a:ext cx="612712" cy="21588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Graphic 64" descr="Single gear outline">
              <a:extLst>
                <a:ext uri="{FF2B5EF4-FFF2-40B4-BE49-F238E27FC236}">
                  <a16:creationId xmlns:a16="http://schemas.microsoft.com/office/drawing/2014/main" id="{ABDFAFE7-C82B-4E56-8314-61D1F6CE3EC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30598" y="3863904"/>
              <a:ext cx="245300" cy="245300"/>
            </a:xfrm>
            <a:prstGeom prst="rect">
              <a:avLst/>
            </a:prstGeom>
          </p:spPr>
        </p:pic>
        <p:pic>
          <p:nvPicPr>
            <p:cNvPr id="67" name="Picture 2" descr="Worm Gear Icons - Download Free Vector Icons | Noun Project">
              <a:extLst>
                <a:ext uri="{FF2B5EF4-FFF2-40B4-BE49-F238E27FC236}">
                  <a16:creationId xmlns:a16="http://schemas.microsoft.com/office/drawing/2014/main" id="{7CBA97F8-33DE-4C72-8F0F-BEF0CAD8B5C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1500">
                          <a14:foregroundMark x1="17000" y1="67500" x2="11000" y2="45000"/>
                          <a14:foregroundMark x1="11000" y1="45000" x2="13500" y2="59000"/>
                          <a14:foregroundMark x1="83000" y1="44000" x2="91500" y2="55500"/>
                          <a14:foregroundMark x1="14500" y1="65000" x2="12000" y2="59500"/>
                        </a14:backgroundRemoval>
                      </a14:imgEffect>
                    </a14:imgLayer>
                  </a14:imgProps>
                </a:ext>
                <a:ext uri="{28A0092B-C50C-407E-A947-70E740481C1C}">
                  <a14:useLocalDpi xmlns:a14="http://schemas.microsoft.com/office/drawing/2010/main" val="0"/>
                </a:ext>
              </a:extLst>
            </a:blip>
            <a:srcRect t="-1" r="47845" b="9478"/>
            <a:stretch/>
          </p:blipFill>
          <p:spPr bwMode="auto">
            <a:xfrm>
              <a:off x="1969731" y="3859533"/>
              <a:ext cx="421124" cy="222055"/>
            </a:xfrm>
            <a:prstGeom prst="rect">
              <a:avLst/>
            </a:prstGeom>
            <a:noFill/>
            <a:extLst>
              <a:ext uri="{909E8E84-426E-40DD-AFC4-6F175D3DCCD1}">
                <a14:hiddenFill xmlns:a14="http://schemas.microsoft.com/office/drawing/2010/main">
                  <a:solidFill>
                    <a:srgbClr val="FFFFFF"/>
                  </a:solidFill>
                </a14:hiddenFill>
              </a:ext>
            </a:extLst>
          </p:spPr>
        </p:pic>
      </p:grpSp>
      <p:sp>
        <p:nvSpPr>
          <p:cNvPr id="70" name="Rectangle 69">
            <a:extLst>
              <a:ext uri="{FF2B5EF4-FFF2-40B4-BE49-F238E27FC236}">
                <a16:creationId xmlns:a16="http://schemas.microsoft.com/office/drawing/2014/main" id="{CB4BC68A-A3BC-4A9E-B0E7-0EA4FE8B4E65}"/>
              </a:ext>
            </a:extLst>
          </p:cNvPr>
          <p:cNvSpPr/>
          <p:nvPr/>
        </p:nvSpPr>
        <p:spPr>
          <a:xfrm>
            <a:off x="8408258" y="1892170"/>
            <a:ext cx="2231890" cy="7990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Isosceles Triangle 73">
            <a:extLst>
              <a:ext uri="{FF2B5EF4-FFF2-40B4-BE49-F238E27FC236}">
                <a16:creationId xmlns:a16="http://schemas.microsoft.com/office/drawing/2014/main" id="{0112F0F0-F3A0-40E9-8126-97E5B9A6D3F9}"/>
              </a:ext>
            </a:extLst>
          </p:cNvPr>
          <p:cNvSpPr/>
          <p:nvPr/>
        </p:nvSpPr>
        <p:spPr>
          <a:xfrm rot="5400000">
            <a:off x="10727017" y="1813428"/>
            <a:ext cx="793202" cy="957501"/>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094FC4B-2436-4DC5-B4E8-C76CFBD1F010}"/>
              </a:ext>
            </a:extLst>
          </p:cNvPr>
          <p:cNvSpPr/>
          <p:nvPr/>
        </p:nvSpPr>
        <p:spPr>
          <a:xfrm>
            <a:off x="5857875" y="3881745"/>
            <a:ext cx="1094863" cy="5424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08A4A21-B672-4825-8A7B-D55EF1083F64}"/>
              </a:ext>
            </a:extLst>
          </p:cNvPr>
          <p:cNvSpPr/>
          <p:nvPr/>
        </p:nvSpPr>
        <p:spPr>
          <a:xfrm>
            <a:off x="8408258" y="3881745"/>
            <a:ext cx="2231890" cy="7990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9A25AC33-EB2B-4D2F-9EC8-1A15A4846038}"/>
              </a:ext>
            </a:extLst>
          </p:cNvPr>
          <p:cNvSpPr/>
          <p:nvPr/>
        </p:nvSpPr>
        <p:spPr>
          <a:xfrm>
            <a:off x="5853156" y="4626516"/>
            <a:ext cx="1094863" cy="5424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D7AE427B-D5F8-4BDB-B4BA-7429FB281CD0}"/>
              </a:ext>
            </a:extLst>
          </p:cNvPr>
          <p:cNvGrpSpPr/>
          <p:nvPr/>
        </p:nvGrpSpPr>
        <p:grpSpPr>
          <a:xfrm>
            <a:off x="5728455" y="4021072"/>
            <a:ext cx="142004" cy="534034"/>
            <a:chOff x="1803890" y="4145948"/>
            <a:chExt cx="123103" cy="489056"/>
          </a:xfrm>
        </p:grpSpPr>
        <p:sp>
          <p:nvSpPr>
            <p:cNvPr id="62" name="Rectangle 61">
              <a:extLst>
                <a:ext uri="{FF2B5EF4-FFF2-40B4-BE49-F238E27FC236}">
                  <a16:creationId xmlns:a16="http://schemas.microsoft.com/office/drawing/2014/main" id="{93FBAD49-8548-4C7B-B1C4-62FD2EE26B50}"/>
                </a:ext>
              </a:extLst>
            </p:cNvPr>
            <p:cNvSpPr/>
            <p:nvPr/>
          </p:nvSpPr>
          <p:spPr>
            <a:xfrm>
              <a:off x="1806915" y="4145948"/>
              <a:ext cx="117053" cy="486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a:extLst>
                <a:ext uri="{FF2B5EF4-FFF2-40B4-BE49-F238E27FC236}">
                  <a16:creationId xmlns:a16="http://schemas.microsoft.com/office/drawing/2014/main" id="{825B2C0A-6843-4373-8549-AC7A18B7AF35}"/>
                </a:ext>
              </a:extLst>
            </p:cNvPr>
            <p:cNvCxnSpPr>
              <a:cxnSpLocks/>
            </p:cNvCxnSpPr>
            <p:nvPr/>
          </p:nvCxnSpPr>
          <p:spPr>
            <a:xfrm>
              <a:off x="1803890" y="4145948"/>
              <a:ext cx="120078" cy="116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894738E-4C98-4DED-8ADD-90F8896CDC8D}"/>
                </a:ext>
              </a:extLst>
            </p:cNvPr>
            <p:cNvCxnSpPr>
              <a:cxnSpLocks/>
            </p:cNvCxnSpPr>
            <p:nvPr/>
          </p:nvCxnSpPr>
          <p:spPr>
            <a:xfrm>
              <a:off x="1806915" y="4272674"/>
              <a:ext cx="120078" cy="116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F41C2744-E130-44EC-A2DE-653316F0048E}"/>
                </a:ext>
              </a:extLst>
            </p:cNvPr>
            <p:cNvCxnSpPr>
              <a:cxnSpLocks/>
            </p:cNvCxnSpPr>
            <p:nvPr/>
          </p:nvCxnSpPr>
          <p:spPr>
            <a:xfrm>
              <a:off x="1806914" y="4394300"/>
              <a:ext cx="120078" cy="116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EF5CBD9-6263-4DF2-BDD0-F57257720B99}"/>
                </a:ext>
              </a:extLst>
            </p:cNvPr>
            <p:cNvCxnSpPr>
              <a:cxnSpLocks/>
            </p:cNvCxnSpPr>
            <p:nvPr/>
          </p:nvCxnSpPr>
          <p:spPr>
            <a:xfrm>
              <a:off x="1803890" y="4518477"/>
              <a:ext cx="120078" cy="116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77" name="Picture 2" descr="Worm Gear Icons - Download Free Vector Icons | Noun Project">
            <a:extLst>
              <a:ext uri="{FF2B5EF4-FFF2-40B4-BE49-F238E27FC236}">
                <a16:creationId xmlns:a16="http://schemas.microsoft.com/office/drawing/2014/main" id="{2CCD68D8-30A9-4AEC-9A76-8DDB7BA3492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1500">
                        <a14:foregroundMark x1="17000" y1="67500" x2="11000" y2="45000"/>
                        <a14:foregroundMark x1="11000" y1="45000" x2="13500" y2="59000"/>
                        <a14:foregroundMark x1="83000" y1="44000" x2="91500" y2="55500"/>
                        <a14:foregroundMark x1="14500" y1="65000" x2="12000" y2="59500"/>
                      </a14:backgroundRemoval>
                    </a14:imgEffect>
                  </a14:imgLayer>
                </a14:imgProps>
              </a:ext>
              <a:ext uri="{28A0092B-C50C-407E-A947-70E740481C1C}">
                <a14:useLocalDpi xmlns:a14="http://schemas.microsoft.com/office/drawing/2010/main" val="0"/>
              </a:ext>
            </a:extLst>
          </a:blip>
          <a:srcRect t="-1" r="47845" b="9478"/>
          <a:stretch/>
        </p:blipFill>
        <p:spPr bwMode="auto">
          <a:xfrm>
            <a:off x="5432364" y="3850939"/>
            <a:ext cx="421124" cy="22205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F406BF38-0A98-4A3C-8B9A-D2DAA8D2E6BB}"/>
              </a:ext>
            </a:extLst>
          </p:cNvPr>
          <p:cNvGrpSpPr/>
          <p:nvPr/>
        </p:nvGrpSpPr>
        <p:grpSpPr>
          <a:xfrm>
            <a:off x="4897761" y="3878318"/>
            <a:ext cx="597610" cy="222055"/>
            <a:chOff x="1239129" y="2603611"/>
            <a:chExt cx="682848" cy="282805"/>
          </a:xfrm>
        </p:grpSpPr>
        <p:sp>
          <p:nvSpPr>
            <p:cNvPr id="80" name="Rectangle 79">
              <a:extLst>
                <a:ext uri="{FF2B5EF4-FFF2-40B4-BE49-F238E27FC236}">
                  <a16:creationId xmlns:a16="http://schemas.microsoft.com/office/drawing/2014/main" id="{26649A39-D938-441F-84B3-F633403E4694}"/>
                </a:ext>
              </a:extLst>
            </p:cNvPr>
            <p:cNvSpPr/>
            <p:nvPr/>
          </p:nvSpPr>
          <p:spPr>
            <a:xfrm>
              <a:off x="1239129" y="2603611"/>
              <a:ext cx="682848" cy="2733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Graphic 82" descr="Single gear outline">
              <a:extLst>
                <a:ext uri="{FF2B5EF4-FFF2-40B4-BE49-F238E27FC236}">
                  <a16:creationId xmlns:a16="http://schemas.microsoft.com/office/drawing/2014/main" id="{63111CFC-3A87-4F9A-9EBB-467F39B553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43863" y="2613037"/>
              <a:ext cx="273379" cy="273379"/>
            </a:xfrm>
            <a:prstGeom prst="rect">
              <a:avLst/>
            </a:prstGeom>
          </p:spPr>
        </p:pic>
      </p:grpSp>
      <p:grpSp>
        <p:nvGrpSpPr>
          <p:cNvPr id="43" name="Group 42">
            <a:extLst>
              <a:ext uri="{FF2B5EF4-FFF2-40B4-BE49-F238E27FC236}">
                <a16:creationId xmlns:a16="http://schemas.microsoft.com/office/drawing/2014/main" id="{A777CB4B-1778-45E6-8F18-EB88D6577A92}"/>
              </a:ext>
            </a:extLst>
          </p:cNvPr>
          <p:cNvGrpSpPr/>
          <p:nvPr/>
        </p:nvGrpSpPr>
        <p:grpSpPr>
          <a:xfrm>
            <a:off x="8732378" y="2181599"/>
            <a:ext cx="381680" cy="245300"/>
            <a:chOff x="8801100" y="1885954"/>
            <a:chExt cx="381680" cy="245300"/>
          </a:xfrm>
        </p:grpSpPr>
        <p:sp>
          <p:nvSpPr>
            <p:cNvPr id="87" name="Rectangle 86">
              <a:extLst>
                <a:ext uri="{FF2B5EF4-FFF2-40B4-BE49-F238E27FC236}">
                  <a16:creationId xmlns:a16="http://schemas.microsoft.com/office/drawing/2014/main" id="{1BC95578-8941-49B1-AC42-32A63C42DB56}"/>
                </a:ext>
              </a:extLst>
            </p:cNvPr>
            <p:cNvSpPr/>
            <p:nvPr/>
          </p:nvSpPr>
          <p:spPr>
            <a:xfrm>
              <a:off x="8801100" y="1895577"/>
              <a:ext cx="381680" cy="2301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8" name="Graphic 87" descr="Single gear outline">
              <a:extLst>
                <a:ext uri="{FF2B5EF4-FFF2-40B4-BE49-F238E27FC236}">
                  <a16:creationId xmlns:a16="http://schemas.microsoft.com/office/drawing/2014/main" id="{2CFD908C-BDDC-4811-9060-675E5693614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80455" y="1885954"/>
              <a:ext cx="245300" cy="245300"/>
            </a:xfrm>
            <a:prstGeom prst="rect">
              <a:avLst/>
            </a:prstGeom>
          </p:spPr>
        </p:pic>
      </p:grpSp>
      <p:sp>
        <p:nvSpPr>
          <p:cNvPr id="89" name="Rectangle 88">
            <a:extLst>
              <a:ext uri="{FF2B5EF4-FFF2-40B4-BE49-F238E27FC236}">
                <a16:creationId xmlns:a16="http://schemas.microsoft.com/office/drawing/2014/main" id="{403F0E50-B7C9-42A0-9908-33C18A730CD2}"/>
              </a:ext>
            </a:extLst>
          </p:cNvPr>
          <p:cNvSpPr/>
          <p:nvPr/>
        </p:nvSpPr>
        <p:spPr>
          <a:xfrm rot="1111256">
            <a:off x="5974005" y="4364557"/>
            <a:ext cx="653119" cy="45719"/>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83">
            <a:extLst>
              <a:ext uri="{FF2B5EF4-FFF2-40B4-BE49-F238E27FC236}">
                <a16:creationId xmlns:a16="http://schemas.microsoft.com/office/drawing/2014/main" id="{35A3494E-6042-4357-B664-C187A61493BA}"/>
              </a:ext>
            </a:extLst>
          </p:cNvPr>
          <p:cNvGrpSpPr/>
          <p:nvPr/>
        </p:nvGrpSpPr>
        <p:grpSpPr>
          <a:xfrm>
            <a:off x="6525487" y="4468633"/>
            <a:ext cx="424892" cy="157878"/>
            <a:chOff x="1239129" y="2603611"/>
            <a:chExt cx="682848" cy="282805"/>
          </a:xfrm>
        </p:grpSpPr>
        <p:sp>
          <p:nvSpPr>
            <p:cNvPr id="85" name="Rectangle 84">
              <a:extLst>
                <a:ext uri="{FF2B5EF4-FFF2-40B4-BE49-F238E27FC236}">
                  <a16:creationId xmlns:a16="http://schemas.microsoft.com/office/drawing/2014/main" id="{4229A23D-387F-4229-8FC7-C787219AD55F}"/>
                </a:ext>
              </a:extLst>
            </p:cNvPr>
            <p:cNvSpPr/>
            <p:nvPr/>
          </p:nvSpPr>
          <p:spPr>
            <a:xfrm>
              <a:off x="1239129" y="2603611"/>
              <a:ext cx="682848" cy="2733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6" name="Graphic 85" descr="Single gear outline">
              <a:extLst>
                <a:ext uri="{FF2B5EF4-FFF2-40B4-BE49-F238E27FC236}">
                  <a16:creationId xmlns:a16="http://schemas.microsoft.com/office/drawing/2014/main" id="{DBEEABAD-4703-4288-AE82-8116F841AFF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43863" y="2613037"/>
              <a:ext cx="273379" cy="273379"/>
            </a:xfrm>
            <a:prstGeom prst="rect">
              <a:avLst/>
            </a:prstGeom>
          </p:spPr>
        </p:pic>
      </p:grpSp>
      <p:sp>
        <p:nvSpPr>
          <p:cNvPr id="17" name="Oval 16">
            <a:extLst>
              <a:ext uri="{FF2B5EF4-FFF2-40B4-BE49-F238E27FC236}">
                <a16:creationId xmlns:a16="http://schemas.microsoft.com/office/drawing/2014/main" id="{5DC133D9-C4F3-4A37-95B0-E9975522E57A}"/>
              </a:ext>
            </a:extLst>
          </p:cNvPr>
          <p:cNvSpPr/>
          <p:nvPr/>
        </p:nvSpPr>
        <p:spPr>
          <a:xfrm>
            <a:off x="6058350" y="4267272"/>
            <a:ext cx="45719" cy="4571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 name="Straight Connector 91">
            <a:extLst>
              <a:ext uri="{FF2B5EF4-FFF2-40B4-BE49-F238E27FC236}">
                <a16:creationId xmlns:a16="http://schemas.microsoft.com/office/drawing/2014/main" id="{C27DB19F-F001-453B-AF9A-0F681782A46A}"/>
              </a:ext>
            </a:extLst>
          </p:cNvPr>
          <p:cNvCxnSpPr>
            <a:cxnSpLocks/>
          </p:cNvCxnSpPr>
          <p:nvPr/>
        </p:nvCxnSpPr>
        <p:spPr>
          <a:xfrm flipH="1">
            <a:off x="10108750" y="1895577"/>
            <a:ext cx="531398" cy="7996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37178B63-F650-40C3-BBD5-54360F4FA382}"/>
              </a:ext>
            </a:extLst>
          </p:cNvPr>
          <p:cNvCxnSpPr>
            <a:cxnSpLocks/>
          </p:cNvCxnSpPr>
          <p:nvPr/>
        </p:nvCxnSpPr>
        <p:spPr>
          <a:xfrm>
            <a:off x="9115293" y="1912038"/>
            <a:ext cx="0" cy="7737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0" name="Group 99">
            <a:extLst>
              <a:ext uri="{FF2B5EF4-FFF2-40B4-BE49-F238E27FC236}">
                <a16:creationId xmlns:a16="http://schemas.microsoft.com/office/drawing/2014/main" id="{D16BE7CE-33E3-4E55-8EBC-87202A7B42EC}"/>
              </a:ext>
            </a:extLst>
          </p:cNvPr>
          <p:cNvGrpSpPr/>
          <p:nvPr/>
        </p:nvGrpSpPr>
        <p:grpSpPr>
          <a:xfrm rot="2068145">
            <a:off x="9991710" y="2113639"/>
            <a:ext cx="381680" cy="245300"/>
            <a:chOff x="8801100" y="1885954"/>
            <a:chExt cx="381680" cy="245300"/>
          </a:xfrm>
        </p:grpSpPr>
        <p:sp>
          <p:nvSpPr>
            <p:cNvPr id="101" name="Rectangle 100">
              <a:extLst>
                <a:ext uri="{FF2B5EF4-FFF2-40B4-BE49-F238E27FC236}">
                  <a16:creationId xmlns:a16="http://schemas.microsoft.com/office/drawing/2014/main" id="{36671231-1404-4E4B-A6C9-319E5C589299}"/>
                </a:ext>
              </a:extLst>
            </p:cNvPr>
            <p:cNvSpPr/>
            <p:nvPr/>
          </p:nvSpPr>
          <p:spPr>
            <a:xfrm>
              <a:off x="8801100" y="1895577"/>
              <a:ext cx="381680" cy="2301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 name="Graphic 101" descr="Single gear outline">
              <a:extLst>
                <a:ext uri="{FF2B5EF4-FFF2-40B4-BE49-F238E27FC236}">
                  <a16:creationId xmlns:a16="http://schemas.microsoft.com/office/drawing/2014/main" id="{95164590-9CE2-468C-BDD2-A86CFD12C01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80455" y="1885954"/>
              <a:ext cx="245300" cy="245300"/>
            </a:xfrm>
            <a:prstGeom prst="rect">
              <a:avLst/>
            </a:prstGeom>
          </p:spPr>
        </p:pic>
      </p:grpSp>
      <p:sp>
        <p:nvSpPr>
          <p:cNvPr id="96" name="TextBox 95">
            <a:extLst>
              <a:ext uri="{FF2B5EF4-FFF2-40B4-BE49-F238E27FC236}">
                <a16:creationId xmlns:a16="http://schemas.microsoft.com/office/drawing/2014/main" id="{56693838-B56D-4D20-A7DF-75C59957EDDD}"/>
              </a:ext>
            </a:extLst>
          </p:cNvPr>
          <p:cNvSpPr txBox="1"/>
          <p:nvPr/>
        </p:nvSpPr>
        <p:spPr>
          <a:xfrm>
            <a:off x="8377584" y="2779016"/>
            <a:ext cx="2623791" cy="369332"/>
          </a:xfrm>
          <a:prstGeom prst="rect">
            <a:avLst/>
          </a:prstGeom>
          <a:noFill/>
        </p:spPr>
        <p:txBody>
          <a:bodyPr wrap="square" rtlCol="0">
            <a:spAutoFit/>
          </a:bodyPr>
          <a:lstStyle/>
          <a:p>
            <a:r>
              <a:rPr lang="en-US"/>
              <a:t>Rotating Contact Surfaces</a:t>
            </a:r>
          </a:p>
        </p:txBody>
      </p:sp>
      <p:grpSp>
        <p:nvGrpSpPr>
          <p:cNvPr id="127" name="Group 126">
            <a:extLst>
              <a:ext uri="{FF2B5EF4-FFF2-40B4-BE49-F238E27FC236}">
                <a16:creationId xmlns:a16="http://schemas.microsoft.com/office/drawing/2014/main" id="{55D170AC-55C4-435C-ACF5-6D883C039F7A}"/>
              </a:ext>
            </a:extLst>
          </p:cNvPr>
          <p:cNvGrpSpPr/>
          <p:nvPr/>
        </p:nvGrpSpPr>
        <p:grpSpPr>
          <a:xfrm>
            <a:off x="8210190" y="4228290"/>
            <a:ext cx="1953360" cy="94680"/>
            <a:chOff x="8210190" y="4228290"/>
            <a:chExt cx="1953360" cy="94680"/>
          </a:xfrm>
        </p:grpSpPr>
        <mc:AlternateContent xmlns:mc="http://schemas.openxmlformats.org/markup-compatibility/2006">
          <mc:Choice xmlns:p14="http://schemas.microsoft.com/office/powerpoint/2010/main" Requires="p14">
            <p:contentPart p14:bwMode="auto" r:id="rId6">
              <p14:nvContentPartPr>
                <p14:cNvPr id="91" name="Ink 90">
                  <a:extLst>
                    <a:ext uri="{FF2B5EF4-FFF2-40B4-BE49-F238E27FC236}">
                      <a16:creationId xmlns:a16="http://schemas.microsoft.com/office/drawing/2014/main" id="{998764F2-8A19-4F9F-B360-A2277E87767C}"/>
                    </a:ext>
                  </a:extLst>
                </p14:cNvPr>
                <p14:cNvContentPartPr/>
                <p14:nvPr/>
              </p14:nvContentPartPr>
              <p14:xfrm>
                <a:off x="8483070" y="4228290"/>
                <a:ext cx="1680480" cy="65880"/>
              </p14:xfrm>
            </p:contentPart>
          </mc:Choice>
          <mc:Fallback>
            <p:pic>
              <p:nvPicPr>
                <p:cNvPr id="91" name="Ink 90">
                  <a:extLst>
                    <a:ext uri="{FF2B5EF4-FFF2-40B4-BE49-F238E27FC236}">
                      <a16:creationId xmlns:a16="http://schemas.microsoft.com/office/drawing/2014/main" id="{998764F2-8A19-4F9F-B360-A2277E87767C}"/>
                    </a:ext>
                  </a:extLst>
                </p:cNvPr>
                <p:cNvPicPr/>
                <p:nvPr/>
              </p:nvPicPr>
              <p:blipFill>
                <a:blip r:embed="rId7"/>
                <a:stretch>
                  <a:fillRect/>
                </a:stretch>
              </p:blipFill>
              <p:spPr>
                <a:xfrm>
                  <a:off x="8447070" y="4192290"/>
                  <a:ext cx="1752120" cy="13752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93" name="Ink 92">
                  <a:extLst>
                    <a:ext uri="{FF2B5EF4-FFF2-40B4-BE49-F238E27FC236}">
                      <a16:creationId xmlns:a16="http://schemas.microsoft.com/office/drawing/2014/main" id="{CE363AE4-1AA4-4DC9-A8C7-9367C4E5A5A9}"/>
                    </a:ext>
                  </a:extLst>
                </p14:cNvPr>
                <p14:cNvContentPartPr/>
                <p14:nvPr/>
              </p14:nvContentPartPr>
              <p14:xfrm>
                <a:off x="8286150" y="4231890"/>
                <a:ext cx="66240" cy="91080"/>
              </p14:xfrm>
            </p:contentPart>
          </mc:Choice>
          <mc:Fallback>
            <p:pic>
              <p:nvPicPr>
                <p:cNvPr id="93" name="Ink 92">
                  <a:extLst>
                    <a:ext uri="{FF2B5EF4-FFF2-40B4-BE49-F238E27FC236}">
                      <a16:creationId xmlns:a16="http://schemas.microsoft.com/office/drawing/2014/main" id="{CE363AE4-1AA4-4DC9-A8C7-9367C4E5A5A9}"/>
                    </a:ext>
                  </a:extLst>
                </p:cNvPr>
                <p:cNvPicPr/>
                <p:nvPr/>
              </p:nvPicPr>
              <p:blipFill>
                <a:blip r:embed="rId9"/>
                <a:stretch>
                  <a:fillRect/>
                </a:stretch>
              </p:blipFill>
              <p:spPr>
                <a:xfrm>
                  <a:off x="8250150" y="4195890"/>
                  <a:ext cx="137880" cy="16272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95" name="Ink 94">
                  <a:extLst>
                    <a:ext uri="{FF2B5EF4-FFF2-40B4-BE49-F238E27FC236}">
                      <a16:creationId xmlns:a16="http://schemas.microsoft.com/office/drawing/2014/main" id="{19E7C9A4-0200-43E6-AF0E-F468F0E909BB}"/>
                    </a:ext>
                  </a:extLst>
                </p14:cNvPr>
                <p14:cNvContentPartPr/>
                <p14:nvPr/>
              </p14:nvContentPartPr>
              <p14:xfrm>
                <a:off x="8466870" y="4285890"/>
                <a:ext cx="115200" cy="10080"/>
              </p14:xfrm>
            </p:contentPart>
          </mc:Choice>
          <mc:Fallback>
            <p:pic>
              <p:nvPicPr>
                <p:cNvPr id="95" name="Ink 94">
                  <a:extLst>
                    <a:ext uri="{FF2B5EF4-FFF2-40B4-BE49-F238E27FC236}">
                      <a16:creationId xmlns:a16="http://schemas.microsoft.com/office/drawing/2014/main" id="{19E7C9A4-0200-43E6-AF0E-F468F0E909BB}"/>
                    </a:ext>
                  </a:extLst>
                </p:cNvPr>
                <p:cNvPicPr/>
                <p:nvPr/>
              </p:nvPicPr>
              <p:blipFill>
                <a:blip r:embed="rId11"/>
                <a:stretch>
                  <a:fillRect/>
                </a:stretch>
              </p:blipFill>
              <p:spPr>
                <a:xfrm>
                  <a:off x="8430870" y="4249890"/>
                  <a:ext cx="186840" cy="8172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97" name="Ink 96">
                  <a:extLst>
                    <a:ext uri="{FF2B5EF4-FFF2-40B4-BE49-F238E27FC236}">
                      <a16:creationId xmlns:a16="http://schemas.microsoft.com/office/drawing/2014/main" id="{A2E11FBC-996E-468E-874A-6DC80C2343E7}"/>
                    </a:ext>
                  </a:extLst>
                </p14:cNvPr>
                <p14:cNvContentPartPr/>
                <p14:nvPr/>
              </p14:nvContentPartPr>
              <p14:xfrm>
                <a:off x="8210190" y="4253490"/>
                <a:ext cx="111600" cy="13680"/>
              </p14:xfrm>
            </p:contentPart>
          </mc:Choice>
          <mc:Fallback>
            <p:pic>
              <p:nvPicPr>
                <p:cNvPr id="97" name="Ink 96">
                  <a:extLst>
                    <a:ext uri="{FF2B5EF4-FFF2-40B4-BE49-F238E27FC236}">
                      <a16:creationId xmlns:a16="http://schemas.microsoft.com/office/drawing/2014/main" id="{A2E11FBC-996E-468E-874A-6DC80C2343E7}"/>
                    </a:ext>
                  </a:extLst>
                </p:cNvPr>
                <p:cNvPicPr/>
                <p:nvPr/>
              </p:nvPicPr>
              <p:blipFill>
                <a:blip r:embed="rId13"/>
                <a:stretch>
                  <a:fillRect/>
                </a:stretch>
              </p:blipFill>
              <p:spPr>
                <a:xfrm>
                  <a:off x="8174190" y="4217490"/>
                  <a:ext cx="183240" cy="8532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21" name="Ink 120">
                  <a:extLst>
                    <a:ext uri="{FF2B5EF4-FFF2-40B4-BE49-F238E27FC236}">
                      <a16:creationId xmlns:a16="http://schemas.microsoft.com/office/drawing/2014/main" id="{6E0CCA45-E1AF-4799-A9D8-914F3BD9122E}"/>
                    </a:ext>
                  </a:extLst>
                </p14:cNvPr>
                <p14:cNvContentPartPr/>
                <p14:nvPr/>
              </p14:nvContentPartPr>
              <p14:xfrm>
                <a:off x="8343413" y="4243103"/>
                <a:ext cx="49680" cy="46440"/>
              </p14:xfrm>
            </p:contentPart>
          </mc:Choice>
          <mc:Fallback>
            <p:pic>
              <p:nvPicPr>
                <p:cNvPr id="121" name="Ink 120">
                  <a:extLst>
                    <a:ext uri="{FF2B5EF4-FFF2-40B4-BE49-F238E27FC236}">
                      <a16:creationId xmlns:a16="http://schemas.microsoft.com/office/drawing/2014/main" id="{6E0CCA45-E1AF-4799-A9D8-914F3BD9122E}"/>
                    </a:ext>
                  </a:extLst>
                </p:cNvPr>
                <p:cNvPicPr/>
                <p:nvPr/>
              </p:nvPicPr>
              <p:blipFill>
                <a:blip r:embed="rId15"/>
                <a:stretch>
                  <a:fillRect/>
                </a:stretch>
              </p:blipFill>
              <p:spPr>
                <a:xfrm>
                  <a:off x="8339093" y="4238783"/>
                  <a:ext cx="58320" cy="5508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22" name="Ink 121">
                  <a:extLst>
                    <a:ext uri="{FF2B5EF4-FFF2-40B4-BE49-F238E27FC236}">
                      <a16:creationId xmlns:a16="http://schemas.microsoft.com/office/drawing/2014/main" id="{B167697B-2C87-42B1-9EF3-AA758CBBA002}"/>
                    </a:ext>
                  </a:extLst>
                </p14:cNvPr>
                <p14:cNvContentPartPr/>
                <p14:nvPr/>
              </p14:nvContentPartPr>
              <p14:xfrm>
                <a:off x="8395973" y="4285943"/>
                <a:ext cx="360" cy="360"/>
              </p14:xfrm>
            </p:contentPart>
          </mc:Choice>
          <mc:Fallback>
            <p:pic>
              <p:nvPicPr>
                <p:cNvPr id="122" name="Ink 121">
                  <a:extLst>
                    <a:ext uri="{FF2B5EF4-FFF2-40B4-BE49-F238E27FC236}">
                      <a16:creationId xmlns:a16="http://schemas.microsoft.com/office/drawing/2014/main" id="{B167697B-2C87-42B1-9EF3-AA758CBBA002}"/>
                    </a:ext>
                  </a:extLst>
                </p:cNvPr>
                <p:cNvPicPr/>
                <p:nvPr/>
              </p:nvPicPr>
              <p:blipFill>
                <a:blip r:embed="rId17"/>
                <a:stretch>
                  <a:fillRect/>
                </a:stretch>
              </p:blipFill>
              <p:spPr>
                <a:xfrm>
                  <a:off x="8391653" y="4281623"/>
                  <a:ext cx="9000" cy="900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23" name="Ink 122">
                  <a:extLst>
                    <a:ext uri="{FF2B5EF4-FFF2-40B4-BE49-F238E27FC236}">
                      <a16:creationId xmlns:a16="http://schemas.microsoft.com/office/drawing/2014/main" id="{1053E33A-B88D-439F-AD43-7478C95712B4}"/>
                    </a:ext>
                  </a:extLst>
                </p14:cNvPr>
                <p14:cNvContentPartPr/>
                <p14:nvPr/>
              </p14:nvContentPartPr>
              <p14:xfrm>
                <a:off x="8395973" y="4290623"/>
                <a:ext cx="360" cy="360"/>
              </p14:xfrm>
            </p:contentPart>
          </mc:Choice>
          <mc:Fallback>
            <p:pic>
              <p:nvPicPr>
                <p:cNvPr id="123" name="Ink 122">
                  <a:extLst>
                    <a:ext uri="{FF2B5EF4-FFF2-40B4-BE49-F238E27FC236}">
                      <a16:creationId xmlns:a16="http://schemas.microsoft.com/office/drawing/2014/main" id="{1053E33A-B88D-439F-AD43-7478C95712B4}"/>
                    </a:ext>
                  </a:extLst>
                </p:cNvPr>
                <p:cNvPicPr/>
                <p:nvPr/>
              </p:nvPicPr>
              <p:blipFill>
                <a:blip r:embed="rId17"/>
                <a:stretch>
                  <a:fillRect/>
                </a:stretch>
              </p:blipFill>
              <p:spPr>
                <a:xfrm>
                  <a:off x="8391653" y="4286303"/>
                  <a:ext cx="9000" cy="900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125" name="Ink 124">
                  <a:extLst>
                    <a:ext uri="{FF2B5EF4-FFF2-40B4-BE49-F238E27FC236}">
                      <a16:creationId xmlns:a16="http://schemas.microsoft.com/office/drawing/2014/main" id="{05481A6F-E117-4EF5-A172-E1DB9EBAB9C7}"/>
                    </a:ext>
                  </a:extLst>
                </p14:cNvPr>
                <p14:cNvContentPartPr/>
                <p14:nvPr/>
              </p14:nvContentPartPr>
              <p14:xfrm>
                <a:off x="8395973" y="4290623"/>
                <a:ext cx="1080" cy="360"/>
              </p14:xfrm>
            </p:contentPart>
          </mc:Choice>
          <mc:Fallback>
            <p:pic>
              <p:nvPicPr>
                <p:cNvPr id="125" name="Ink 124">
                  <a:extLst>
                    <a:ext uri="{FF2B5EF4-FFF2-40B4-BE49-F238E27FC236}">
                      <a16:creationId xmlns:a16="http://schemas.microsoft.com/office/drawing/2014/main" id="{05481A6F-E117-4EF5-A172-E1DB9EBAB9C7}"/>
                    </a:ext>
                  </a:extLst>
                </p:cNvPr>
                <p:cNvPicPr/>
                <p:nvPr/>
              </p:nvPicPr>
              <p:blipFill>
                <a:blip r:embed="rId20"/>
                <a:stretch>
                  <a:fillRect/>
                </a:stretch>
              </p:blipFill>
              <p:spPr>
                <a:xfrm>
                  <a:off x="8392733" y="4286303"/>
                  <a:ext cx="7560" cy="900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126" name="Ink 125">
                  <a:extLst>
                    <a:ext uri="{FF2B5EF4-FFF2-40B4-BE49-F238E27FC236}">
                      <a16:creationId xmlns:a16="http://schemas.microsoft.com/office/drawing/2014/main" id="{0C55F3D9-F364-4EC8-B4D9-35FECBD7A5F8}"/>
                    </a:ext>
                  </a:extLst>
                </p14:cNvPr>
                <p14:cNvContentPartPr/>
                <p14:nvPr/>
              </p14:nvContentPartPr>
              <p14:xfrm>
                <a:off x="8393093" y="4280903"/>
                <a:ext cx="7920" cy="10440"/>
              </p14:xfrm>
            </p:contentPart>
          </mc:Choice>
          <mc:Fallback>
            <p:pic>
              <p:nvPicPr>
                <p:cNvPr id="126" name="Ink 125">
                  <a:extLst>
                    <a:ext uri="{FF2B5EF4-FFF2-40B4-BE49-F238E27FC236}">
                      <a16:creationId xmlns:a16="http://schemas.microsoft.com/office/drawing/2014/main" id="{0C55F3D9-F364-4EC8-B4D9-35FECBD7A5F8}"/>
                    </a:ext>
                  </a:extLst>
                </p:cNvPr>
                <p:cNvPicPr/>
                <p:nvPr/>
              </p:nvPicPr>
              <p:blipFill>
                <a:blip r:embed="rId22"/>
                <a:stretch>
                  <a:fillRect/>
                </a:stretch>
              </p:blipFill>
              <p:spPr>
                <a:xfrm>
                  <a:off x="8388773" y="4276583"/>
                  <a:ext cx="16560" cy="19080"/>
                </a:xfrm>
                <a:prstGeom prst="rect">
                  <a:avLst/>
                </a:prstGeom>
              </p:spPr>
            </p:pic>
          </mc:Fallback>
        </mc:AlternateContent>
      </p:grpSp>
      <p:sp>
        <p:nvSpPr>
          <p:cNvPr id="149" name="Oval 148">
            <a:extLst>
              <a:ext uri="{FF2B5EF4-FFF2-40B4-BE49-F238E27FC236}">
                <a16:creationId xmlns:a16="http://schemas.microsoft.com/office/drawing/2014/main" id="{02396FBE-E63F-4AFF-8108-0AFE3C5C1B84}"/>
              </a:ext>
            </a:extLst>
          </p:cNvPr>
          <p:cNvSpPr>
            <a:spLocks noChangeAspect="1"/>
          </p:cNvSpPr>
          <p:nvPr/>
        </p:nvSpPr>
        <p:spPr>
          <a:xfrm>
            <a:off x="10166635" y="3878318"/>
            <a:ext cx="862200" cy="80727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Isosceles Triangle 75">
            <a:extLst>
              <a:ext uri="{FF2B5EF4-FFF2-40B4-BE49-F238E27FC236}">
                <a16:creationId xmlns:a16="http://schemas.microsoft.com/office/drawing/2014/main" id="{5D87C104-BDEC-441E-A9E5-2FE9144A50A4}"/>
              </a:ext>
            </a:extLst>
          </p:cNvPr>
          <p:cNvSpPr/>
          <p:nvPr/>
        </p:nvSpPr>
        <p:spPr>
          <a:xfrm rot="5400000">
            <a:off x="10778165" y="3805221"/>
            <a:ext cx="793202" cy="957501"/>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40" name="Group 1039">
            <a:extLst>
              <a:ext uri="{FF2B5EF4-FFF2-40B4-BE49-F238E27FC236}">
                <a16:creationId xmlns:a16="http://schemas.microsoft.com/office/drawing/2014/main" id="{9DA4D724-1EF2-4CD3-A80A-1BDA40AED49C}"/>
              </a:ext>
            </a:extLst>
          </p:cNvPr>
          <p:cNvGrpSpPr/>
          <p:nvPr/>
        </p:nvGrpSpPr>
        <p:grpSpPr>
          <a:xfrm>
            <a:off x="10672436" y="3921326"/>
            <a:ext cx="31320" cy="726840"/>
            <a:chOff x="10672436" y="3921326"/>
            <a:chExt cx="31320" cy="726840"/>
          </a:xfrm>
        </p:grpSpPr>
        <mc:AlternateContent xmlns:mc="http://schemas.openxmlformats.org/markup-compatibility/2006">
          <mc:Choice xmlns:p14="http://schemas.microsoft.com/office/powerpoint/2010/main" Requires="p14">
            <p:contentPart p14:bwMode="auto" r:id="rId23">
              <p14:nvContentPartPr>
                <p14:cNvPr id="1038" name="Ink 1037">
                  <a:extLst>
                    <a:ext uri="{FF2B5EF4-FFF2-40B4-BE49-F238E27FC236}">
                      <a16:creationId xmlns:a16="http://schemas.microsoft.com/office/drawing/2014/main" id="{E712A5F7-3213-4932-8F8F-719E949A573B}"/>
                    </a:ext>
                  </a:extLst>
                </p14:cNvPr>
                <p14:cNvContentPartPr/>
                <p14:nvPr/>
              </p14:nvContentPartPr>
              <p14:xfrm>
                <a:off x="10672436" y="3921326"/>
                <a:ext cx="31320" cy="722880"/>
              </p14:xfrm>
            </p:contentPart>
          </mc:Choice>
          <mc:Fallback>
            <p:pic>
              <p:nvPicPr>
                <p:cNvPr id="1038" name="Ink 1037">
                  <a:extLst>
                    <a:ext uri="{FF2B5EF4-FFF2-40B4-BE49-F238E27FC236}">
                      <a16:creationId xmlns:a16="http://schemas.microsoft.com/office/drawing/2014/main" id="{E712A5F7-3213-4932-8F8F-719E949A573B}"/>
                    </a:ext>
                  </a:extLst>
                </p:cNvPr>
                <p:cNvPicPr/>
                <p:nvPr/>
              </p:nvPicPr>
              <p:blipFill>
                <a:blip r:embed="rId24"/>
                <a:stretch>
                  <a:fillRect/>
                </a:stretch>
              </p:blipFill>
              <p:spPr>
                <a:xfrm>
                  <a:off x="10654227" y="3903326"/>
                  <a:ext cx="67374" cy="75852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1039" name="Ink 1038">
                  <a:extLst>
                    <a:ext uri="{FF2B5EF4-FFF2-40B4-BE49-F238E27FC236}">
                      <a16:creationId xmlns:a16="http://schemas.microsoft.com/office/drawing/2014/main" id="{DB90BFD8-0711-4154-A279-C92F7DFB10B2}"/>
                    </a:ext>
                  </a:extLst>
                </p14:cNvPr>
                <p14:cNvContentPartPr/>
                <p14:nvPr/>
              </p14:nvContentPartPr>
              <p14:xfrm>
                <a:off x="10691516" y="4633766"/>
                <a:ext cx="2880" cy="14400"/>
              </p14:xfrm>
            </p:contentPart>
          </mc:Choice>
          <mc:Fallback>
            <p:pic>
              <p:nvPicPr>
                <p:cNvPr id="1039" name="Ink 1038">
                  <a:extLst>
                    <a:ext uri="{FF2B5EF4-FFF2-40B4-BE49-F238E27FC236}">
                      <a16:creationId xmlns:a16="http://schemas.microsoft.com/office/drawing/2014/main" id="{DB90BFD8-0711-4154-A279-C92F7DFB10B2}"/>
                    </a:ext>
                  </a:extLst>
                </p:cNvPr>
                <p:cNvPicPr/>
                <p:nvPr/>
              </p:nvPicPr>
              <p:blipFill>
                <a:blip r:embed="rId26"/>
                <a:stretch>
                  <a:fillRect/>
                </a:stretch>
              </p:blipFill>
              <p:spPr>
                <a:xfrm>
                  <a:off x="10673516" y="4616205"/>
                  <a:ext cx="38520" cy="49171"/>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7">
            <p14:nvContentPartPr>
              <p14:cNvPr id="1044" name="Ink 1043">
                <a:extLst>
                  <a:ext uri="{FF2B5EF4-FFF2-40B4-BE49-F238E27FC236}">
                    <a16:creationId xmlns:a16="http://schemas.microsoft.com/office/drawing/2014/main" id="{E302757D-A30F-42F2-BF0B-1A61E3F96C1F}"/>
                  </a:ext>
                </a:extLst>
              </p14:cNvPr>
              <p14:cNvContentPartPr/>
              <p14:nvPr/>
            </p14:nvContentPartPr>
            <p14:xfrm>
              <a:off x="10001756" y="3881006"/>
              <a:ext cx="360" cy="802440"/>
            </p14:xfrm>
          </p:contentPart>
        </mc:Choice>
        <mc:Fallback>
          <p:pic>
            <p:nvPicPr>
              <p:cNvPr id="1044" name="Ink 1043">
                <a:extLst>
                  <a:ext uri="{FF2B5EF4-FFF2-40B4-BE49-F238E27FC236}">
                    <a16:creationId xmlns:a16="http://schemas.microsoft.com/office/drawing/2014/main" id="{E302757D-A30F-42F2-BF0B-1A61E3F96C1F}"/>
                  </a:ext>
                </a:extLst>
              </p:cNvPr>
              <p:cNvPicPr/>
              <p:nvPr/>
            </p:nvPicPr>
            <p:blipFill>
              <a:blip r:embed="rId28"/>
              <a:stretch>
                <a:fillRect/>
              </a:stretch>
            </p:blipFill>
            <p:spPr>
              <a:xfrm>
                <a:off x="9997436" y="3876686"/>
                <a:ext cx="9000" cy="811080"/>
              </a:xfrm>
              <a:prstGeom prst="rect">
                <a:avLst/>
              </a:prstGeom>
            </p:spPr>
          </p:pic>
        </mc:Fallback>
      </mc:AlternateContent>
      <p:sp>
        <p:nvSpPr>
          <p:cNvPr id="182" name="Oval 181">
            <a:extLst>
              <a:ext uri="{FF2B5EF4-FFF2-40B4-BE49-F238E27FC236}">
                <a16:creationId xmlns:a16="http://schemas.microsoft.com/office/drawing/2014/main" id="{B397442D-DF0A-492B-A02F-B2A5DAA28836}"/>
              </a:ext>
            </a:extLst>
          </p:cNvPr>
          <p:cNvSpPr>
            <a:spLocks noChangeAspect="1"/>
          </p:cNvSpPr>
          <p:nvPr/>
        </p:nvSpPr>
        <p:spPr>
          <a:xfrm>
            <a:off x="10354817" y="4050251"/>
            <a:ext cx="485272" cy="45435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6" name="Graphic 145" descr="Single gear outline">
            <a:extLst>
              <a:ext uri="{FF2B5EF4-FFF2-40B4-BE49-F238E27FC236}">
                <a16:creationId xmlns:a16="http://schemas.microsoft.com/office/drawing/2014/main" id="{F7BDCFFB-934E-42E9-B6B9-B0DFAD3AB34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82412" y="4062107"/>
            <a:ext cx="430645" cy="430645"/>
          </a:xfrm>
          <a:prstGeom prst="rect">
            <a:avLst/>
          </a:prstGeom>
        </p:spPr>
      </p:pic>
      <mc:AlternateContent xmlns:mc="http://schemas.openxmlformats.org/markup-compatibility/2006">
        <mc:Choice xmlns:p14="http://schemas.microsoft.com/office/powerpoint/2010/main" Requires="p14">
          <p:contentPart p14:bwMode="auto" r:id="rId29">
            <p14:nvContentPartPr>
              <p14:cNvPr id="151" name="Ink 150">
                <a:extLst>
                  <a:ext uri="{FF2B5EF4-FFF2-40B4-BE49-F238E27FC236}">
                    <a16:creationId xmlns:a16="http://schemas.microsoft.com/office/drawing/2014/main" id="{FE3692E2-9FD6-4A54-B21A-CD66E7CF9B52}"/>
                  </a:ext>
                </a:extLst>
              </p14:cNvPr>
              <p14:cNvContentPartPr/>
              <p14:nvPr/>
            </p14:nvContentPartPr>
            <p14:xfrm>
              <a:off x="10003373" y="4502880"/>
              <a:ext cx="588600" cy="360"/>
            </p14:xfrm>
          </p:contentPart>
        </mc:Choice>
        <mc:Fallback>
          <p:pic>
            <p:nvPicPr>
              <p:cNvPr id="151" name="Ink 150">
                <a:extLst>
                  <a:ext uri="{FF2B5EF4-FFF2-40B4-BE49-F238E27FC236}">
                    <a16:creationId xmlns:a16="http://schemas.microsoft.com/office/drawing/2014/main" id="{FE3692E2-9FD6-4A54-B21A-CD66E7CF9B52}"/>
                  </a:ext>
                </a:extLst>
              </p:cNvPr>
              <p:cNvPicPr/>
              <p:nvPr/>
            </p:nvPicPr>
            <p:blipFill>
              <a:blip r:embed="rId30"/>
              <a:stretch>
                <a:fillRect/>
              </a:stretch>
            </p:blipFill>
            <p:spPr>
              <a:xfrm>
                <a:off x="9994367" y="4493880"/>
                <a:ext cx="606251"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152" name="Ink 151">
                <a:extLst>
                  <a:ext uri="{FF2B5EF4-FFF2-40B4-BE49-F238E27FC236}">
                    <a16:creationId xmlns:a16="http://schemas.microsoft.com/office/drawing/2014/main" id="{48F1F957-AC40-408D-9CDB-BD6590193435}"/>
                  </a:ext>
                </a:extLst>
              </p14:cNvPr>
              <p14:cNvContentPartPr/>
              <p14:nvPr/>
            </p14:nvContentPartPr>
            <p14:xfrm>
              <a:off x="9996173" y="4045680"/>
              <a:ext cx="595800" cy="360"/>
            </p14:xfrm>
          </p:contentPart>
        </mc:Choice>
        <mc:Fallback>
          <p:pic>
            <p:nvPicPr>
              <p:cNvPr id="152" name="Ink 151">
                <a:extLst>
                  <a:ext uri="{FF2B5EF4-FFF2-40B4-BE49-F238E27FC236}">
                    <a16:creationId xmlns:a16="http://schemas.microsoft.com/office/drawing/2014/main" id="{48F1F957-AC40-408D-9CDB-BD6590193435}"/>
                  </a:ext>
                </a:extLst>
              </p:cNvPr>
              <p:cNvPicPr/>
              <p:nvPr/>
            </p:nvPicPr>
            <p:blipFill>
              <a:blip r:embed="rId32"/>
              <a:stretch>
                <a:fillRect/>
              </a:stretch>
            </p:blipFill>
            <p:spPr>
              <a:xfrm>
                <a:off x="9987168" y="4036680"/>
                <a:ext cx="613451"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154" name="Ink 153">
                <a:extLst>
                  <a:ext uri="{FF2B5EF4-FFF2-40B4-BE49-F238E27FC236}">
                    <a16:creationId xmlns:a16="http://schemas.microsoft.com/office/drawing/2014/main" id="{F766664B-97D7-4620-9A62-CB562BFB11D5}"/>
                  </a:ext>
                </a:extLst>
              </p14:cNvPr>
              <p14:cNvContentPartPr/>
              <p14:nvPr/>
            </p14:nvContentPartPr>
            <p14:xfrm>
              <a:off x="10161053" y="4099680"/>
              <a:ext cx="81000" cy="232200"/>
            </p14:xfrm>
          </p:contentPart>
        </mc:Choice>
        <mc:Fallback>
          <p:pic>
            <p:nvPicPr>
              <p:cNvPr id="154" name="Ink 153">
                <a:extLst>
                  <a:ext uri="{FF2B5EF4-FFF2-40B4-BE49-F238E27FC236}">
                    <a16:creationId xmlns:a16="http://schemas.microsoft.com/office/drawing/2014/main" id="{F766664B-97D7-4620-9A62-CB562BFB11D5}"/>
                  </a:ext>
                </a:extLst>
              </p:cNvPr>
              <p:cNvPicPr/>
              <p:nvPr/>
            </p:nvPicPr>
            <p:blipFill>
              <a:blip r:embed="rId34"/>
              <a:stretch>
                <a:fillRect/>
              </a:stretch>
            </p:blipFill>
            <p:spPr>
              <a:xfrm>
                <a:off x="10152093" y="4090694"/>
                <a:ext cx="98562" cy="249813"/>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156" name="Ink 155">
                <a:extLst>
                  <a:ext uri="{FF2B5EF4-FFF2-40B4-BE49-F238E27FC236}">
                    <a16:creationId xmlns:a16="http://schemas.microsoft.com/office/drawing/2014/main" id="{3B3035F6-A237-4FC3-A9F8-0A26C63E28DA}"/>
                  </a:ext>
                </a:extLst>
              </p14:cNvPr>
              <p14:cNvContentPartPr/>
              <p14:nvPr/>
            </p14:nvContentPartPr>
            <p14:xfrm>
              <a:off x="10110293" y="4070160"/>
              <a:ext cx="175680" cy="408600"/>
            </p14:xfrm>
          </p:contentPart>
        </mc:Choice>
        <mc:Fallback>
          <p:pic>
            <p:nvPicPr>
              <p:cNvPr id="156" name="Ink 155">
                <a:extLst>
                  <a:ext uri="{FF2B5EF4-FFF2-40B4-BE49-F238E27FC236}">
                    <a16:creationId xmlns:a16="http://schemas.microsoft.com/office/drawing/2014/main" id="{3B3035F6-A237-4FC3-A9F8-0A26C63E28DA}"/>
                  </a:ext>
                </a:extLst>
              </p:cNvPr>
              <p:cNvPicPr/>
              <p:nvPr/>
            </p:nvPicPr>
            <p:blipFill>
              <a:blip r:embed="rId36"/>
              <a:stretch>
                <a:fillRect/>
              </a:stretch>
            </p:blipFill>
            <p:spPr>
              <a:xfrm>
                <a:off x="10101275" y="4061160"/>
                <a:ext cx="193356" cy="42624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157" name="Ink 156">
                <a:extLst>
                  <a:ext uri="{FF2B5EF4-FFF2-40B4-BE49-F238E27FC236}">
                    <a16:creationId xmlns:a16="http://schemas.microsoft.com/office/drawing/2014/main" id="{893562B4-061D-4A22-B8EB-FFF5162A9337}"/>
                  </a:ext>
                </a:extLst>
              </p14:cNvPr>
              <p14:cNvContentPartPr/>
              <p14:nvPr/>
            </p14:nvContentPartPr>
            <p14:xfrm>
              <a:off x="11291453" y="4909680"/>
              <a:ext cx="360" cy="360"/>
            </p14:xfrm>
          </p:contentPart>
        </mc:Choice>
        <mc:Fallback>
          <p:pic>
            <p:nvPicPr>
              <p:cNvPr id="157" name="Ink 156">
                <a:extLst>
                  <a:ext uri="{FF2B5EF4-FFF2-40B4-BE49-F238E27FC236}">
                    <a16:creationId xmlns:a16="http://schemas.microsoft.com/office/drawing/2014/main" id="{893562B4-061D-4A22-B8EB-FFF5162A9337}"/>
                  </a:ext>
                </a:extLst>
              </p:cNvPr>
              <p:cNvPicPr/>
              <p:nvPr/>
            </p:nvPicPr>
            <p:blipFill>
              <a:blip r:embed="rId38"/>
              <a:stretch>
                <a:fillRect/>
              </a:stretch>
            </p:blipFill>
            <p:spPr>
              <a:xfrm>
                <a:off x="11282453" y="4900680"/>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158" name="Ink 157">
                <a:extLst>
                  <a:ext uri="{FF2B5EF4-FFF2-40B4-BE49-F238E27FC236}">
                    <a16:creationId xmlns:a16="http://schemas.microsoft.com/office/drawing/2014/main" id="{0B54E638-742A-4202-AF3F-DE43E33F32CF}"/>
                  </a:ext>
                </a:extLst>
              </p14:cNvPr>
              <p14:cNvContentPartPr/>
              <p14:nvPr/>
            </p14:nvContentPartPr>
            <p14:xfrm>
              <a:off x="10361573" y="4233240"/>
              <a:ext cx="5400" cy="86400"/>
            </p14:xfrm>
          </p:contentPart>
        </mc:Choice>
        <mc:Fallback>
          <p:pic>
            <p:nvPicPr>
              <p:cNvPr id="158" name="Ink 157">
                <a:extLst>
                  <a:ext uri="{FF2B5EF4-FFF2-40B4-BE49-F238E27FC236}">
                    <a16:creationId xmlns:a16="http://schemas.microsoft.com/office/drawing/2014/main" id="{0B54E638-742A-4202-AF3F-DE43E33F32CF}"/>
                  </a:ext>
                </a:extLst>
              </p:cNvPr>
              <p:cNvPicPr/>
              <p:nvPr/>
            </p:nvPicPr>
            <p:blipFill>
              <a:blip r:embed="rId40"/>
              <a:stretch>
                <a:fillRect/>
              </a:stretch>
            </p:blipFill>
            <p:spPr>
              <a:xfrm>
                <a:off x="10352573" y="4224240"/>
                <a:ext cx="23040" cy="10404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159" name="Ink 158">
                <a:extLst>
                  <a:ext uri="{FF2B5EF4-FFF2-40B4-BE49-F238E27FC236}">
                    <a16:creationId xmlns:a16="http://schemas.microsoft.com/office/drawing/2014/main" id="{74026FA6-F1A9-4C56-A695-96F5FE22A401}"/>
                  </a:ext>
                </a:extLst>
              </p14:cNvPr>
              <p14:cNvContentPartPr/>
              <p14:nvPr/>
            </p14:nvContentPartPr>
            <p14:xfrm>
              <a:off x="10222613" y="4071600"/>
              <a:ext cx="323280" cy="406440"/>
            </p14:xfrm>
          </p:contentPart>
        </mc:Choice>
        <mc:Fallback>
          <p:pic>
            <p:nvPicPr>
              <p:cNvPr id="159" name="Ink 158">
                <a:extLst>
                  <a:ext uri="{FF2B5EF4-FFF2-40B4-BE49-F238E27FC236}">
                    <a16:creationId xmlns:a16="http://schemas.microsoft.com/office/drawing/2014/main" id="{74026FA6-F1A9-4C56-A695-96F5FE22A401}"/>
                  </a:ext>
                </a:extLst>
              </p:cNvPr>
              <p:cNvPicPr/>
              <p:nvPr/>
            </p:nvPicPr>
            <p:blipFill>
              <a:blip r:embed="rId42"/>
              <a:stretch>
                <a:fillRect/>
              </a:stretch>
            </p:blipFill>
            <p:spPr>
              <a:xfrm>
                <a:off x="10213613" y="4062600"/>
                <a:ext cx="340920" cy="42408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161" name="Ink 160">
                <a:extLst>
                  <a:ext uri="{FF2B5EF4-FFF2-40B4-BE49-F238E27FC236}">
                    <a16:creationId xmlns:a16="http://schemas.microsoft.com/office/drawing/2014/main" id="{317A19E6-3CFD-4923-BC6F-26119F02423C}"/>
                  </a:ext>
                </a:extLst>
              </p14:cNvPr>
              <p14:cNvContentPartPr/>
              <p14:nvPr/>
            </p14:nvContentPartPr>
            <p14:xfrm>
              <a:off x="9977093" y="4090680"/>
              <a:ext cx="360" cy="360"/>
            </p14:xfrm>
          </p:contentPart>
        </mc:Choice>
        <mc:Fallback>
          <p:pic>
            <p:nvPicPr>
              <p:cNvPr id="161" name="Ink 160">
                <a:extLst>
                  <a:ext uri="{FF2B5EF4-FFF2-40B4-BE49-F238E27FC236}">
                    <a16:creationId xmlns:a16="http://schemas.microsoft.com/office/drawing/2014/main" id="{317A19E6-3CFD-4923-BC6F-26119F02423C}"/>
                  </a:ext>
                </a:extLst>
              </p:cNvPr>
              <p:cNvPicPr/>
              <p:nvPr/>
            </p:nvPicPr>
            <p:blipFill>
              <a:blip r:embed="rId38"/>
              <a:stretch>
                <a:fillRect/>
              </a:stretch>
            </p:blipFill>
            <p:spPr>
              <a:xfrm>
                <a:off x="9968093" y="4081680"/>
                <a:ext cx="18000" cy="18000"/>
              </a:xfrm>
              <a:prstGeom prst="rect">
                <a:avLst/>
              </a:prstGeom>
            </p:spPr>
          </p:pic>
        </mc:Fallback>
      </mc:AlternateContent>
      <p:pic>
        <p:nvPicPr>
          <p:cNvPr id="14" name="Graphic 13" descr="Gears outline">
            <a:extLst>
              <a:ext uri="{FF2B5EF4-FFF2-40B4-BE49-F238E27FC236}">
                <a16:creationId xmlns:a16="http://schemas.microsoft.com/office/drawing/2014/main" id="{81CDFA9F-80B3-49B5-BB2F-6DF57D021CBF}"/>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9999793" y="4092278"/>
            <a:ext cx="366520" cy="366520"/>
          </a:xfrm>
          <a:prstGeom prst="rect">
            <a:avLst/>
          </a:prstGeom>
        </p:spPr>
      </p:pic>
      <p:grpSp>
        <p:nvGrpSpPr>
          <p:cNvPr id="124" name="Group 123">
            <a:extLst>
              <a:ext uri="{FF2B5EF4-FFF2-40B4-BE49-F238E27FC236}">
                <a16:creationId xmlns:a16="http://schemas.microsoft.com/office/drawing/2014/main" id="{6ED646C1-C533-4EDB-9A05-7441C5A8F1EA}"/>
              </a:ext>
            </a:extLst>
          </p:cNvPr>
          <p:cNvGrpSpPr/>
          <p:nvPr/>
        </p:nvGrpSpPr>
        <p:grpSpPr>
          <a:xfrm>
            <a:off x="9614493" y="4163680"/>
            <a:ext cx="381680" cy="245300"/>
            <a:chOff x="8801100" y="1885954"/>
            <a:chExt cx="381680" cy="245300"/>
          </a:xfrm>
        </p:grpSpPr>
        <p:sp>
          <p:nvSpPr>
            <p:cNvPr id="128" name="Rectangle 127">
              <a:extLst>
                <a:ext uri="{FF2B5EF4-FFF2-40B4-BE49-F238E27FC236}">
                  <a16:creationId xmlns:a16="http://schemas.microsoft.com/office/drawing/2014/main" id="{2EB52BE6-40AA-4BC9-97CB-655B4E5027D1}"/>
                </a:ext>
              </a:extLst>
            </p:cNvPr>
            <p:cNvSpPr/>
            <p:nvPr/>
          </p:nvSpPr>
          <p:spPr>
            <a:xfrm>
              <a:off x="8801100" y="1895577"/>
              <a:ext cx="381680" cy="2301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9" name="Graphic 128" descr="Single gear outline">
              <a:extLst>
                <a:ext uri="{FF2B5EF4-FFF2-40B4-BE49-F238E27FC236}">
                  <a16:creationId xmlns:a16="http://schemas.microsoft.com/office/drawing/2014/main" id="{D9EB565B-2D23-4B1C-B444-5570F0A3B87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80455" y="1885954"/>
              <a:ext cx="245300" cy="245300"/>
            </a:xfrm>
            <a:prstGeom prst="rect">
              <a:avLst/>
            </a:prstGeom>
          </p:spPr>
        </p:pic>
      </p:grpSp>
      <p:sp>
        <p:nvSpPr>
          <p:cNvPr id="42" name="TextBox 41">
            <a:extLst>
              <a:ext uri="{FF2B5EF4-FFF2-40B4-BE49-F238E27FC236}">
                <a16:creationId xmlns:a16="http://schemas.microsoft.com/office/drawing/2014/main" id="{82E41415-76F0-4EB1-AAF5-097506B92E24}"/>
              </a:ext>
            </a:extLst>
          </p:cNvPr>
          <p:cNvSpPr txBox="1"/>
          <p:nvPr/>
        </p:nvSpPr>
        <p:spPr>
          <a:xfrm>
            <a:off x="8600465" y="4731827"/>
            <a:ext cx="2028056" cy="369332"/>
          </a:xfrm>
          <a:prstGeom prst="rect">
            <a:avLst/>
          </a:prstGeom>
          <a:noFill/>
        </p:spPr>
        <p:txBody>
          <a:bodyPr wrap="none" rtlCol="0">
            <a:spAutoFit/>
          </a:bodyPr>
          <a:lstStyle/>
          <a:p>
            <a:r>
              <a:rPr lang="en-US"/>
              <a:t>Basic Rotating Nose</a:t>
            </a:r>
          </a:p>
        </p:txBody>
      </p:sp>
      <p:sp>
        <p:nvSpPr>
          <p:cNvPr id="114" name="Slide Number Placeholder 113">
            <a:extLst>
              <a:ext uri="{FF2B5EF4-FFF2-40B4-BE49-F238E27FC236}">
                <a16:creationId xmlns:a16="http://schemas.microsoft.com/office/drawing/2014/main" id="{DB42F256-AF41-46C1-8D02-C07D979EA148}"/>
              </a:ext>
            </a:extLst>
          </p:cNvPr>
          <p:cNvSpPr>
            <a:spLocks noGrp="1"/>
          </p:cNvSpPr>
          <p:nvPr>
            <p:ph type="sldNum" sz="quarter" idx="4"/>
          </p:nvPr>
        </p:nvSpPr>
        <p:spPr/>
        <p:txBody>
          <a:bodyPr/>
          <a:lstStyle/>
          <a:p>
            <a:fld id="{8CE6B46B-DFAB-45F5-AC67-E85D925D7105}" type="slidenum">
              <a:rPr lang="en-US" smtClean="0"/>
              <a:t>34</a:t>
            </a:fld>
            <a:endParaRPr lang="en-US"/>
          </a:p>
        </p:txBody>
      </p:sp>
    </p:spTree>
    <p:extLst>
      <p:ext uri="{BB962C8B-B14F-4D97-AF65-F5344CB8AC3E}">
        <p14:creationId xmlns:p14="http://schemas.microsoft.com/office/powerpoint/2010/main" val="21283433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0745A2D-F8F6-432A-A6CA-34CBB98891F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04101C-439A-4B4A-8615-B63CB065D830}"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Content Placeholder 2">
            <a:extLst>
              <a:ext uri="{FF2B5EF4-FFF2-40B4-BE49-F238E27FC236}">
                <a16:creationId xmlns:a16="http://schemas.microsoft.com/office/drawing/2014/main" id="{C03BE8EE-8224-4F71-8683-9BCCD9878191}"/>
              </a:ext>
            </a:extLst>
          </p:cNvPr>
          <p:cNvSpPr>
            <a:spLocks noGrp="1"/>
          </p:cNvSpPr>
          <p:nvPr>
            <p:ph sz="quarter" idx="11"/>
          </p:nvPr>
        </p:nvSpPr>
        <p:spPr/>
        <p:txBody>
          <a:bodyPr/>
          <a:lstStyle/>
          <a:p>
            <a:endParaRPr lang="en-US"/>
          </a:p>
        </p:txBody>
      </p:sp>
      <p:grpSp>
        <p:nvGrpSpPr>
          <p:cNvPr id="39" name="Group 38">
            <a:extLst>
              <a:ext uri="{FF2B5EF4-FFF2-40B4-BE49-F238E27FC236}">
                <a16:creationId xmlns:a16="http://schemas.microsoft.com/office/drawing/2014/main" id="{3F9F6598-60AB-4410-905F-D50546C3F993}"/>
              </a:ext>
            </a:extLst>
          </p:cNvPr>
          <p:cNvGrpSpPr/>
          <p:nvPr/>
        </p:nvGrpSpPr>
        <p:grpSpPr>
          <a:xfrm>
            <a:off x="2317750" y="986367"/>
            <a:ext cx="1968500" cy="2142066"/>
            <a:chOff x="2317750" y="986367"/>
            <a:chExt cx="1968500" cy="2142066"/>
          </a:xfrm>
        </p:grpSpPr>
        <p:sp>
          <p:nvSpPr>
            <p:cNvPr id="4" name="Oval 3">
              <a:extLst>
                <a:ext uri="{FF2B5EF4-FFF2-40B4-BE49-F238E27FC236}">
                  <a16:creationId xmlns:a16="http://schemas.microsoft.com/office/drawing/2014/main" id="{B2BC6D38-5AC7-4F3A-99B3-3A5673A57476}"/>
                </a:ext>
              </a:extLst>
            </p:cNvPr>
            <p:cNvSpPr/>
            <p:nvPr/>
          </p:nvSpPr>
          <p:spPr>
            <a:xfrm>
              <a:off x="2326217" y="1485900"/>
              <a:ext cx="228600" cy="2286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EDDC39AD-1381-4B41-91CA-B1FB793E20D9}"/>
                </a:ext>
              </a:extLst>
            </p:cNvPr>
            <p:cNvSpPr/>
            <p:nvPr/>
          </p:nvSpPr>
          <p:spPr>
            <a:xfrm>
              <a:off x="2317750" y="2400300"/>
              <a:ext cx="228600" cy="2286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56008229-B68F-4858-AB69-ADD9F92004FA}"/>
                </a:ext>
              </a:extLst>
            </p:cNvPr>
            <p:cNvCxnSpPr>
              <a:cxnSpLocks/>
              <a:stCxn id="4" idx="0"/>
            </p:cNvCxnSpPr>
            <p:nvPr/>
          </p:nvCxnSpPr>
          <p:spPr>
            <a:xfrm flipV="1">
              <a:off x="2440517" y="986367"/>
              <a:ext cx="0" cy="4995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2783F4A-4D55-4F28-BB3E-D71C9561D941}"/>
                </a:ext>
              </a:extLst>
            </p:cNvPr>
            <p:cNvCxnSpPr>
              <a:cxnSpLocks/>
            </p:cNvCxnSpPr>
            <p:nvPr/>
          </p:nvCxnSpPr>
          <p:spPr>
            <a:xfrm>
              <a:off x="2429933" y="1001183"/>
              <a:ext cx="1397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34BCB76-C2DC-4FAF-BBA7-1C5C0F6E337E}"/>
                </a:ext>
              </a:extLst>
            </p:cNvPr>
            <p:cNvCxnSpPr>
              <a:stCxn id="5" idx="0"/>
            </p:cNvCxnSpPr>
            <p:nvPr/>
          </p:nvCxnSpPr>
          <p:spPr>
            <a:xfrm flipV="1">
              <a:off x="2432050" y="1663700"/>
              <a:ext cx="466725" cy="736600"/>
            </a:xfrm>
            <a:prstGeom prst="line">
              <a:avLst/>
            </a:prstGeom>
            <a:ln w="28575"/>
          </p:spPr>
          <p:style>
            <a:lnRef idx="1">
              <a:schemeClr val="dk1"/>
            </a:lnRef>
            <a:fillRef idx="0">
              <a:schemeClr val="dk1"/>
            </a:fillRef>
            <a:effectRef idx="0">
              <a:schemeClr val="dk1"/>
            </a:effectRef>
            <a:fontRef idx="minor">
              <a:schemeClr val="tx1"/>
            </a:fontRef>
          </p:style>
        </p:cxnSp>
        <p:sp>
          <p:nvSpPr>
            <p:cNvPr id="14" name="Oval 13">
              <a:extLst>
                <a:ext uri="{FF2B5EF4-FFF2-40B4-BE49-F238E27FC236}">
                  <a16:creationId xmlns:a16="http://schemas.microsoft.com/office/drawing/2014/main" id="{175A8C96-9430-4AE3-A06F-1C6DAC23CE84}"/>
                </a:ext>
              </a:extLst>
            </p:cNvPr>
            <p:cNvSpPr/>
            <p:nvPr/>
          </p:nvSpPr>
          <p:spPr>
            <a:xfrm>
              <a:off x="3371850" y="1600200"/>
              <a:ext cx="914400" cy="9144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6F4D70E7-811D-4CFA-9E26-C241E0F83281}"/>
                </a:ext>
              </a:extLst>
            </p:cNvPr>
            <p:cNvCxnSpPr>
              <a:cxnSpLocks/>
              <a:stCxn id="14" idx="0"/>
            </p:cNvCxnSpPr>
            <p:nvPr/>
          </p:nvCxnSpPr>
          <p:spPr>
            <a:xfrm flipH="1" flipV="1">
              <a:off x="3826933" y="986367"/>
              <a:ext cx="2117" cy="6138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94D652C-990F-4544-B345-9A69DCAF046F}"/>
                </a:ext>
              </a:extLst>
            </p:cNvPr>
            <p:cNvCxnSpPr>
              <a:cxnSpLocks/>
            </p:cNvCxnSpPr>
            <p:nvPr/>
          </p:nvCxnSpPr>
          <p:spPr>
            <a:xfrm flipV="1">
              <a:off x="2442634" y="2628900"/>
              <a:ext cx="0" cy="4995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A1A8780-F7CC-4C69-AB6D-D11170CCCBDA}"/>
                </a:ext>
              </a:extLst>
            </p:cNvPr>
            <p:cNvCxnSpPr>
              <a:cxnSpLocks/>
            </p:cNvCxnSpPr>
            <p:nvPr/>
          </p:nvCxnSpPr>
          <p:spPr>
            <a:xfrm>
              <a:off x="2440517" y="3118696"/>
              <a:ext cx="1397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4D5DB7C-79E3-4B76-8B7F-4398B458DC7E}"/>
                </a:ext>
              </a:extLst>
            </p:cNvPr>
            <p:cNvCxnSpPr>
              <a:cxnSpLocks/>
            </p:cNvCxnSpPr>
            <p:nvPr/>
          </p:nvCxnSpPr>
          <p:spPr>
            <a:xfrm flipH="1" flipV="1">
              <a:off x="3837517" y="2514600"/>
              <a:ext cx="2117" cy="6138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7FAB1B9C-4C4A-4057-A681-CC2A3F61E9C5}"/>
                </a:ext>
              </a:extLst>
            </p:cNvPr>
            <p:cNvGrpSpPr/>
            <p:nvPr/>
          </p:nvGrpSpPr>
          <p:grpSpPr>
            <a:xfrm>
              <a:off x="3748087" y="1706033"/>
              <a:ext cx="157692" cy="153987"/>
              <a:chOff x="3753909" y="1684338"/>
              <a:chExt cx="157692" cy="153987"/>
            </a:xfrm>
          </p:grpSpPr>
          <p:cxnSp>
            <p:nvCxnSpPr>
              <p:cNvPr id="33" name="Straight Connector 32">
                <a:extLst>
                  <a:ext uri="{FF2B5EF4-FFF2-40B4-BE49-F238E27FC236}">
                    <a16:creationId xmlns:a16="http://schemas.microsoft.com/office/drawing/2014/main" id="{2C29EEC3-4F0C-4ACE-98A9-EE677F249BF4}"/>
                  </a:ext>
                </a:extLst>
              </p:cNvPr>
              <p:cNvCxnSpPr>
                <a:cxnSpLocks/>
              </p:cNvCxnSpPr>
              <p:nvPr/>
            </p:nvCxnSpPr>
            <p:spPr>
              <a:xfrm>
                <a:off x="3832755" y="1684338"/>
                <a:ext cx="0" cy="153987"/>
              </a:xfrm>
              <a:prstGeom prst="line">
                <a:avLst/>
              </a:prstGeom>
              <a:ln w="28575"/>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94D1DE5E-7994-4AE5-9E82-57A24E42E64C}"/>
                  </a:ext>
                </a:extLst>
              </p:cNvPr>
              <p:cNvCxnSpPr>
                <a:cxnSpLocks/>
              </p:cNvCxnSpPr>
              <p:nvPr/>
            </p:nvCxnSpPr>
            <p:spPr>
              <a:xfrm>
                <a:off x="3753909" y="1761331"/>
                <a:ext cx="157692" cy="0"/>
              </a:xfrm>
              <a:prstGeom prst="line">
                <a:avLst/>
              </a:prstGeom>
              <a:ln w="28575"/>
            </p:spPr>
            <p:style>
              <a:lnRef idx="1">
                <a:schemeClr val="dk1"/>
              </a:lnRef>
              <a:fillRef idx="0">
                <a:schemeClr val="dk1"/>
              </a:fillRef>
              <a:effectRef idx="0">
                <a:schemeClr val="dk1"/>
              </a:effectRef>
              <a:fontRef idx="minor">
                <a:schemeClr val="tx1"/>
              </a:fontRef>
            </p:style>
          </p:cxnSp>
        </p:grpSp>
        <p:cxnSp>
          <p:nvCxnSpPr>
            <p:cNvPr id="38" name="Straight Connector 37">
              <a:extLst>
                <a:ext uri="{FF2B5EF4-FFF2-40B4-BE49-F238E27FC236}">
                  <a16:creationId xmlns:a16="http://schemas.microsoft.com/office/drawing/2014/main" id="{324DBA2F-277F-4DC6-A399-49A426EF7111}"/>
                </a:ext>
              </a:extLst>
            </p:cNvPr>
            <p:cNvCxnSpPr/>
            <p:nvPr/>
          </p:nvCxnSpPr>
          <p:spPr>
            <a:xfrm>
              <a:off x="3750331" y="2360083"/>
              <a:ext cx="155448" cy="0"/>
            </a:xfrm>
            <a:prstGeom prst="line">
              <a:avLst/>
            </a:prstGeom>
            <a:ln w="28575"/>
          </p:spPr>
          <p:style>
            <a:lnRef idx="1">
              <a:schemeClr val="dk1"/>
            </a:lnRef>
            <a:fillRef idx="0">
              <a:schemeClr val="dk1"/>
            </a:fillRef>
            <a:effectRef idx="0">
              <a:schemeClr val="dk1"/>
            </a:effectRef>
            <a:fontRef idx="minor">
              <a:schemeClr val="tx1"/>
            </a:fontRef>
          </p:style>
        </p:cxnSp>
      </p:grpSp>
      <p:sp>
        <p:nvSpPr>
          <p:cNvPr id="40" name="Rectangle: Rounded Corners 39">
            <a:extLst>
              <a:ext uri="{FF2B5EF4-FFF2-40B4-BE49-F238E27FC236}">
                <a16:creationId xmlns:a16="http://schemas.microsoft.com/office/drawing/2014/main" id="{7FD01F5B-DE42-4604-B1A9-0B5E988E702D}"/>
              </a:ext>
            </a:extLst>
          </p:cNvPr>
          <p:cNvSpPr/>
          <p:nvPr/>
        </p:nvSpPr>
        <p:spPr>
          <a:xfrm>
            <a:off x="4591639" y="1075746"/>
            <a:ext cx="2162052" cy="2052687"/>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a:extLst>
              <a:ext uri="{FF2B5EF4-FFF2-40B4-BE49-F238E27FC236}">
                <a16:creationId xmlns:a16="http://schemas.microsoft.com/office/drawing/2014/main" id="{C93D4A4E-5383-48D3-BAF7-D117C532B13F}"/>
              </a:ext>
            </a:extLst>
          </p:cNvPr>
          <p:cNvSpPr/>
          <p:nvPr/>
        </p:nvSpPr>
        <p:spPr>
          <a:xfrm>
            <a:off x="8212667" y="1530589"/>
            <a:ext cx="228600" cy="2286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49FAEF7A-7F9F-4014-918E-B4214F0E4DAD}"/>
              </a:ext>
            </a:extLst>
          </p:cNvPr>
          <p:cNvSpPr/>
          <p:nvPr/>
        </p:nvSpPr>
        <p:spPr>
          <a:xfrm>
            <a:off x="8204200" y="2444989"/>
            <a:ext cx="228600" cy="2286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EA0900CA-67FA-4849-B4BE-26A8FD47F7F6}"/>
              </a:ext>
            </a:extLst>
          </p:cNvPr>
          <p:cNvSpPr/>
          <p:nvPr/>
        </p:nvSpPr>
        <p:spPr>
          <a:xfrm>
            <a:off x="9256182" y="1644889"/>
            <a:ext cx="914400" cy="9144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40A81BE7-FE50-42C3-AD6F-18CE182D5BAE}"/>
              </a:ext>
            </a:extLst>
          </p:cNvPr>
          <p:cNvSpPr/>
          <p:nvPr/>
        </p:nvSpPr>
        <p:spPr>
          <a:xfrm>
            <a:off x="9576220" y="2270944"/>
            <a:ext cx="274320" cy="8913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94527065-C0F4-4D0F-BDFD-88FFB87589C8}"/>
              </a:ext>
            </a:extLst>
          </p:cNvPr>
          <p:cNvSpPr/>
          <p:nvPr/>
        </p:nvSpPr>
        <p:spPr>
          <a:xfrm rot="5400000">
            <a:off x="9576222" y="1722860"/>
            <a:ext cx="274320" cy="274321"/>
          </a:xfrm>
          <a:custGeom>
            <a:avLst/>
            <a:gdLst>
              <a:gd name="connsiteX0" fmla="*/ 0 w 274320"/>
              <a:gd name="connsiteY0" fmla="*/ 181731 h 274321"/>
              <a:gd name="connsiteX1" fmla="*/ 0 w 274320"/>
              <a:gd name="connsiteY1" fmla="*/ 92592 h 274321"/>
              <a:gd name="connsiteX2" fmla="*/ 92591 w 274320"/>
              <a:gd name="connsiteY2" fmla="*/ 92592 h 274321"/>
              <a:gd name="connsiteX3" fmla="*/ 92591 w 274320"/>
              <a:gd name="connsiteY3" fmla="*/ 0 h 274321"/>
              <a:gd name="connsiteX4" fmla="*/ 181730 w 274320"/>
              <a:gd name="connsiteY4" fmla="*/ 0 h 274321"/>
              <a:gd name="connsiteX5" fmla="*/ 181730 w 274320"/>
              <a:gd name="connsiteY5" fmla="*/ 92592 h 274321"/>
              <a:gd name="connsiteX6" fmla="*/ 274320 w 274320"/>
              <a:gd name="connsiteY6" fmla="*/ 92592 h 274321"/>
              <a:gd name="connsiteX7" fmla="*/ 274320 w 274320"/>
              <a:gd name="connsiteY7" fmla="*/ 181731 h 274321"/>
              <a:gd name="connsiteX8" fmla="*/ 181730 w 274320"/>
              <a:gd name="connsiteY8" fmla="*/ 181731 h 274321"/>
              <a:gd name="connsiteX9" fmla="*/ 181730 w 274320"/>
              <a:gd name="connsiteY9" fmla="*/ 274321 h 274321"/>
              <a:gd name="connsiteX10" fmla="*/ 92591 w 274320"/>
              <a:gd name="connsiteY10" fmla="*/ 274321 h 274321"/>
              <a:gd name="connsiteX11" fmla="*/ 92591 w 274320"/>
              <a:gd name="connsiteY11" fmla="*/ 181731 h 27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4320" h="274321">
                <a:moveTo>
                  <a:pt x="0" y="181731"/>
                </a:moveTo>
                <a:lnTo>
                  <a:pt x="0" y="92592"/>
                </a:lnTo>
                <a:lnTo>
                  <a:pt x="92591" y="92592"/>
                </a:lnTo>
                <a:lnTo>
                  <a:pt x="92591" y="0"/>
                </a:lnTo>
                <a:lnTo>
                  <a:pt x="181730" y="0"/>
                </a:lnTo>
                <a:lnTo>
                  <a:pt x="181730" y="92592"/>
                </a:lnTo>
                <a:lnTo>
                  <a:pt x="274320" y="92592"/>
                </a:lnTo>
                <a:lnTo>
                  <a:pt x="274320" y="181731"/>
                </a:lnTo>
                <a:lnTo>
                  <a:pt x="181730" y="181731"/>
                </a:lnTo>
                <a:lnTo>
                  <a:pt x="181730" y="274321"/>
                </a:lnTo>
                <a:lnTo>
                  <a:pt x="92591" y="274321"/>
                </a:lnTo>
                <a:lnTo>
                  <a:pt x="92591" y="181731"/>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4A93066F-B7AD-49BC-9B88-45DF71E7EF08}"/>
              </a:ext>
            </a:extLst>
          </p:cNvPr>
          <p:cNvSpPr/>
          <p:nvPr/>
        </p:nvSpPr>
        <p:spPr>
          <a:xfrm>
            <a:off x="8292888" y="1038280"/>
            <a:ext cx="1458595" cy="595207"/>
          </a:xfrm>
          <a:custGeom>
            <a:avLst/>
            <a:gdLst>
              <a:gd name="connsiteX0" fmla="*/ 1383687 w 1458595"/>
              <a:gd name="connsiteY0" fmla="*/ 0 h 595207"/>
              <a:gd name="connsiteX1" fmla="*/ 1458595 w 1458595"/>
              <a:gd name="connsiteY1" fmla="*/ 0 h 595207"/>
              <a:gd name="connsiteX2" fmla="*/ 1458595 w 1458595"/>
              <a:gd name="connsiteY2" fmla="*/ 595207 h 595207"/>
              <a:gd name="connsiteX3" fmla="*/ 1383687 w 1458595"/>
              <a:gd name="connsiteY3" fmla="*/ 595207 h 595207"/>
              <a:gd name="connsiteX4" fmla="*/ 1383687 w 1458595"/>
              <a:gd name="connsiteY4" fmla="*/ 88216 h 595207"/>
              <a:gd name="connsiteX5" fmla="*/ 74931 w 1458595"/>
              <a:gd name="connsiteY5" fmla="*/ 88216 h 595207"/>
              <a:gd name="connsiteX6" fmla="*/ 74931 w 1458595"/>
              <a:gd name="connsiteY6" fmla="*/ 490220 h 595207"/>
              <a:gd name="connsiteX7" fmla="*/ 0 w 1458595"/>
              <a:gd name="connsiteY7" fmla="*/ 490220 h 595207"/>
              <a:gd name="connsiteX8" fmla="*/ 0 w 1458595"/>
              <a:gd name="connsiteY8" fmla="*/ 847 h 595207"/>
              <a:gd name="connsiteX9" fmla="*/ 6351 w 1458595"/>
              <a:gd name="connsiteY9" fmla="*/ 847 h 595207"/>
              <a:gd name="connsiteX10" fmla="*/ 6351 w 1458595"/>
              <a:gd name="connsiteY10" fmla="*/ 423 h 595207"/>
              <a:gd name="connsiteX11" fmla="*/ 1383687 w 1458595"/>
              <a:gd name="connsiteY11" fmla="*/ 423 h 59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8595" h="595207">
                <a:moveTo>
                  <a:pt x="1383687" y="0"/>
                </a:moveTo>
                <a:lnTo>
                  <a:pt x="1458595" y="0"/>
                </a:lnTo>
                <a:lnTo>
                  <a:pt x="1458595" y="595207"/>
                </a:lnTo>
                <a:lnTo>
                  <a:pt x="1383687" y="595207"/>
                </a:lnTo>
                <a:lnTo>
                  <a:pt x="1383687" y="88216"/>
                </a:lnTo>
                <a:lnTo>
                  <a:pt x="74931" y="88216"/>
                </a:lnTo>
                <a:lnTo>
                  <a:pt x="74931" y="490220"/>
                </a:lnTo>
                <a:lnTo>
                  <a:pt x="0" y="490220"/>
                </a:lnTo>
                <a:lnTo>
                  <a:pt x="0" y="847"/>
                </a:lnTo>
                <a:lnTo>
                  <a:pt x="6351" y="847"/>
                </a:lnTo>
                <a:lnTo>
                  <a:pt x="6351" y="423"/>
                </a:lnTo>
                <a:lnTo>
                  <a:pt x="1383687" y="423"/>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F4D2ACF7-5E76-4536-ABF5-5293C8F3AB44}"/>
              </a:ext>
            </a:extLst>
          </p:cNvPr>
          <p:cNvSpPr/>
          <p:nvPr/>
        </p:nvSpPr>
        <p:spPr>
          <a:xfrm flipV="1">
            <a:off x="8290771" y="2581062"/>
            <a:ext cx="1458595" cy="595207"/>
          </a:xfrm>
          <a:custGeom>
            <a:avLst/>
            <a:gdLst>
              <a:gd name="connsiteX0" fmla="*/ 1383687 w 1458595"/>
              <a:gd name="connsiteY0" fmla="*/ 0 h 595207"/>
              <a:gd name="connsiteX1" fmla="*/ 1458595 w 1458595"/>
              <a:gd name="connsiteY1" fmla="*/ 0 h 595207"/>
              <a:gd name="connsiteX2" fmla="*/ 1458595 w 1458595"/>
              <a:gd name="connsiteY2" fmla="*/ 595207 h 595207"/>
              <a:gd name="connsiteX3" fmla="*/ 1383687 w 1458595"/>
              <a:gd name="connsiteY3" fmla="*/ 595207 h 595207"/>
              <a:gd name="connsiteX4" fmla="*/ 1383687 w 1458595"/>
              <a:gd name="connsiteY4" fmla="*/ 88216 h 595207"/>
              <a:gd name="connsiteX5" fmla="*/ 74931 w 1458595"/>
              <a:gd name="connsiteY5" fmla="*/ 88216 h 595207"/>
              <a:gd name="connsiteX6" fmla="*/ 74931 w 1458595"/>
              <a:gd name="connsiteY6" fmla="*/ 490220 h 595207"/>
              <a:gd name="connsiteX7" fmla="*/ 0 w 1458595"/>
              <a:gd name="connsiteY7" fmla="*/ 490220 h 595207"/>
              <a:gd name="connsiteX8" fmla="*/ 0 w 1458595"/>
              <a:gd name="connsiteY8" fmla="*/ 847 h 595207"/>
              <a:gd name="connsiteX9" fmla="*/ 6351 w 1458595"/>
              <a:gd name="connsiteY9" fmla="*/ 847 h 595207"/>
              <a:gd name="connsiteX10" fmla="*/ 6351 w 1458595"/>
              <a:gd name="connsiteY10" fmla="*/ 423 h 595207"/>
              <a:gd name="connsiteX11" fmla="*/ 1383687 w 1458595"/>
              <a:gd name="connsiteY11" fmla="*/ 423 h 59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8595" h="595207">
                <a:moveTo>
                  <a:pt x="1383687" y="0"/>
                </a:moveTo>
                <a:lnTo>
                  <a:pt x="1458595" y="0"/>
                </a:lnTo>
                <a:lnTo>
                  <a:pt x="1458595" y="595207"/>
                </a:lnTo>
                <a:lnTo>
                  <a:pt x="1383687" y="595207"/>
                </a:lnTo>
                <a:lnTo>
                  <a:pt x="1383687" y="88216"/>
                </a:lnTo>
                <a:lnTo>
                  <a:pt x="74931" y="88216"/>
                </a:lnTo>
                <a:lnTo>
                  <a:pt x="74931" y="490220"/>
                </a:lnTo>
                <a:lnTo>
                  <a:pt x="0" y="490220"/>
                </a:lnTo>
                <a:lnTo>
                  <a:pt x="0" y="847"/>
                </a:lnTo>
                <a:lnTo>
                  <a:pt x="6351" y="847"/>
                </a:lnTo>
                <a:lnTo>
                  <a:pt x="6351" y="423"/>
                </a:lnTo>
                <a:lnTo>
                  <a:pt x="1383687" y="423"/>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24F2FCE3-1576-449B-A343-A3589BE68B99}"/>
              </a:ext>
            </a:extLst>
          </p:cNvPr>
          <p:cNvSpPr/>
          <p:nvPr/>
        </p:nvSpPr>
        <p:spPr>
          <a:xfrm rot="1341925">
            <a:off x="8497650" y="1612411"/>
            <a:ext cx="63500" cy="8763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0" name="Group 89">
            <a:extLst>
              <a:ext uri="{FF2B5EF4-FFF2-40B4-BE49-F238E27FC236}">
                <a16:creationId xmlns:a16="http://schemas.microsoft.com/office/drawing/2014/main" id="{85270C4D-108D-427F-9696-C57BF3465578}"/>
              </a:ext>
            </a:extLst>
          </p:cNvPr>
          <p:cNvGrpSpPr/>
          <p:nvPr/>
        </p:nvGrpSpPr>
        <p:grpSpPr>
          <a:xfrm>
            <a:off x="4999047" y="1299635"/>
            <a:ext cx="1492369" cy="1622609"/>
            <a:chOff x="8356600" y="1190680"/>
            <a:chExt cx="1966382" cy="2137989"/>
          </a:xfrm>
        </p:grpSpPr>
        <p:sp>
          <p:nvSpPr>
            <p:cNvPr id="82" name="Oval 81">
              <a:extLst>
                <a:ext uri="{FF2B5EF4-FFF2-40B4-BE49-F238E27FC236}">
                  <a16:creationId xmlns:a16="http://schemas.microsoft.com/office/drawing/2014/main" id="{B6B25AE4-C01E-43C4-BBAC-C15527EA8DC9}"/>
                </a:ext>
              </a:extLst>
            </p:cNvPr>
            <p:cNvSpPr/>
            <p:nvPr/>
          </p:nvSpPr>
          <p:spPr>
            <a:xfrm>
              <a:off x="8365067" y="1682989"/>
              <a:ext cx="228600" cy="2286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Oval 82">
              <a:extLst>
                <a:ext uri="{FF2B5EF4-FFF2-40B4-BE49-F238E27FC236}">
                  <a16:creationId xmlns:a16="http://schemas.microsoft.com/office/drawing/2014/main" id="{EF373EB1-3F01-48B0-8252-7348DB4678DF}"/>
                </a:ext>
              </a:extLst>
            </p:cNvPr>
            <p:cNvSpPr/>
            <p:nvPr/>
          </p:nvSpPr>
          <p:spPr>
            <a:xfrm>
              <a:off x="8356600" y="2597389"/>
              <a:ext cx="228600" cy="2286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Oval 83">
              <a:extLst>
                <a:ext uri="{FF2B5EF4-FFF2-40B4-BE49-F238E27FC236}">
                  <a16:creationId xmlns:a16="http://schemas.microsoft.com/office/drawing/2014/main" id="{1CEE5484-C2DB-4E9E-9E5B-E9DA87310D9D}"/>
                </a:ext>
              </a:extLst>
            </p:cNvPr>
            <p:cNvSpPr/>
            <p:nvPr/>
          </p:nvSpPr>
          <p:spPr>
            <a:xfrm>
              <a:off x="9408582" y="1797289"/>
              <a:ext cx="914400" cy="9144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Rectangle 84">
              <a:extLst>
                <a:ext uri="{FF2B5EF4-FFF2-40B4-BE49-F238E27FC236}">
                  <a16:creationId xmlns:a16="http://schemas.microsoft.com/office/drawing/2014/main" id="{08F24D75-DBBA-4AA8-BFF9-2D7E144DDE49}"/>
                </a:ext>
              </a:extLst>
            </p:cNvPr>
            <p:cNvSpPr/>
            <p:nvPr/>
          </p:nvSpPr>
          <p:spPr>
            <a:xfrm>
              <a:off x="9728620" y="2423344"/>
              <a:ext cx="274320" cy="8913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5F44B0AC-4C38-4E7A-9508-A79EA8EDA28C}"/>
                </a:ext>
              </a:extLst>
            </p:cNvPr>
            <p:cNvSpPr/>
            <p:nvPr/>
          </p:nvSpPr>
          <p:spPr>
            <a:xfrm rot="5400000">
              <a:off x="9728621" y="1875260"/>
              <a:ext cx="274320" cy="274321"/>
            </a:xfrm>
            <a:custGeom>
              <a:avLst/>
              <a:gdLst>
                <a:gd name="connsiteX0" fmla="*/ 0 w 274320"/>
                <a:gd name="connsiteY0" fmla="*/ 181731 h 274321"/>
                <a:gd name="connsiteX1" fmla="*/ 0 w 274320"/>
                <a:gd name="connsiteY1" fmla="*/ 92592 h 274321"/>
                <a:gd name="connsiteX2" fmla="*/ 92591 w 274320"/>
                <a:gd name="connsiteY2" fmla="*/ 92592 h 274321"/>
                <a:gd name="connsiteX3" fmla="*/ 92591 w 274320"/>
                <a:gd name="connsiteY3" fmla="*/ 0 h 274321"/>
                <a:gd name="connsiteX4" fmla="*/ 181730 w 274320"/>
                <a:gd name="connsiteY4" fmla="*/ 0 h 274321"/>
                <a:gd name="connsiteX5" fmla="*/ 181730 w 274320"/>
                <a:gd name="connsiteY5" fmla="*/ 92592 h 274321"/>
                <a:gd name="connsiteX6" fmla="*/ 274320 w 274320"/>
                <a:gd name="connsiteY6" fmla="*/ 92592 h 274321"/>
                <a:gd name="connsiteX7" fmla="*/ 274320 w 274320"/>
                <a:gd name="connsiteY7" fmla="*/ 181731 h 274321"/>
                <a:gd name="connsiteX8" fmla="*/ 181730 w 274320"/>
                <a:gd name="connsiteY8" fmla="*/ 181731 h 274321"/>
                <a:gd name="connsiteX9" fmla="*/ 181730 w 274320"/>
                <a:gd name="connsiteY9" fmla="*/ 274321 h 274321"/>
                <a:gd name="connsiteX10" fmla="*/ 92591 w 274320"/>
                <a:gd name="connsiteY10" fmla="*/ 274321 h 274321"/>
                <a:gd name="connsiteX11" fmla="*/ 92591 w 274320"/>
                <a:gd name="connsiteY11" fmla="*/ 181731 h 27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4320" h="274321">
                  <a:moveTo>
                    <a:pt x="0" y="181731"/>
                  </a:moveTo>
                  <a:lnTo>
                    <a:pt x="0" y="92592"/>
                  </a:lnTo>
                  <a:lnTo>
                    <a:pt x="92591" y="92592"/>
                  </a:lnTo>
                  <a:lnTo>
                    <a:pt x="92591" y="0"/>
                  </a:lnTo>
                  <a:lnTo>
                    <a:pt x="181730" y="0"/>
                  </a:lnTo>
                  <a:lnTo>
                    <a:pt x="181730" y="92592"/>
                  </a:lnTo>
                  <a:lnTo>
                    <a:pt x="274320" y="92592"/>
                  </a:lnTo>
                  <a:lnTo>
                    <a:pt x="274320" y="181731"/>
                  </a:lnTo>
                  <a:lnTo>
                    <a:pt x="181730" y="181731"/>
                  </a:lnTo>
                  <a:lnTo>
                    <a:pt x="181730" y="274321"/>
                  </a:lnTo>
                  <a:lnTo>
                    <a:pt x="92591" y="274321"/>
                  </a:lnTo>
                  <a:lnTo>
                    <a:pt x="92591" y="181731"/>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8AEC109C-3C9D-4606-B9AB-B841284E6DC9}"/>
                </a:ext>
              </a:extLst>
            </p:cNvPr>
            <p:cNvSpPr/>
            <p:nvPr/>
          </p:nvSpPr>
          <p:spPr>
            <a:xfrm>
              <a:off x="8445288" y="1190680"/>
              <a:ext cx="1458595" cy="595207"/>
            </a:xfrm>
            <a:custGeom>
              <a:avLst/>
              <a:gdLst>
                <a:gd name="connsiteX0" fmla="*/ 1383687 w 1458595"/>
                <a:gd name="connsiteY0" fmla="*/ 0 h 595207"/>
                <a:gd name="connsiteX1" fmla="*/ 1458595 w 1458595"/>
                <a:gd name="connsiteY1" fmla="*/ 0 h 595207"/>
                <a:gd name="connsiteX2" fmla="*/ 1458595 w 1458595"/>
                <a:gd name="connsiteY2" fmla="*/ 595207 h 595207"/>
                <a:gd name="connsiteX3" fmla="*/ 1383687 w 1458595"/>
                <a:gd name="connsiteY3" fmla="*/ 595207 h 595207"/>
                <a:gd name="connsiteX4" fmla="*/ 1383687 w 1458595"/>
                <a:gd name="connsiteY4" fmla="*/ 88216 h 595207"/>
                <a:gd name="connsiteX5" fmla="*/ 74931 w 1458595"/>
                <a:gd name="connsiteY5" fmla="*/ 88216 h 595207"/>
                <a:gd name="connsiteX6" fmla="*/ 74931 w 1458595"/>
                <a:gd name="connsiteY6" fmla="*/ 490220 h 595207"/>
                <a:gd name="connsiteX7" fmla="*/ 0 w 1458595"/>
                <a:gd name="connsiteY7" fmla="*/ 490220 h 595207"/>
                <a:gd name="connsiteX8" fmla="*/ 0 w 1458595"/>
                <a:gd name="connsiteY8" fmla="*/ 847 h 595207"/>
                <a:gd name="connsiteX9" fmla="*/ 6351 w 1458595"/>
                <a:gd name="connsiteY9" fmla="*/ 847 h 595207"/>
                <a:gd name="connsiteX10" fmla="*/ 6351 w 1458595"/>
                <a:gd name="connsiteY10" fmla="*/ 423 h 595207"/>
                <a:gd name="connsiteX11" fmla="*/ 1383687 w 1458595"/>
                <a:gd name="connsiteY11" fmla="*/ 423 h 59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8595" h="595207">
                  <a:moveTo>
                    <a:pt x="1383687" y="0"/>
                  </a:moveTo>
                  <a:lnTo>
                    <a:pt x="1458595" y="0"/>
                  </a:lnTo>
                  <a:lnTo>
                    <a:pt x="1458595" y="595207"/>
                  </a:lnTo>
                  <a:lnTo>
                    <a:pt x="1383687" y="595207"/>
                  </a:lnTo>
                  <a:lnTo>
                    <a:pt x="1383687" y="88216"/>
                  </a:lnTo>
                  <a:lnTo>
                    <a:pt x="74931" y="88216"/>
                  </a:lnTo>
                  <a:lnTo>
                    <a:pt x="74931" y="490220"/>
                  </a:lnTo>
                  <a:lnTo>
                    <a:pt x="0" y="490220"/>
                  </a:lnTo>
                  <a:lnTo>
                    <a:pt x="0" y="847"/>
                  </a:lnTo>
                  <a:lnTo>
                    <a:pt x="6351" y="847"/>
                  </a:lnTo>
                  <a:lnTo>
                    <a:pt x="6351" y="423"/>
                  </a:lnTo>
                  <a:lnTo>
                    <a:pt x="1383687" y="423"/>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0BE30A7E-90C0-457E-ADFA-64CAAC3E0DB9}"/>
                </a:ext>
              </a:extLst>
            </p:cNvPr>
            <p:cNvSpPr/>
            <p:nvPr/>
          </p:nvSpPr>
          <p:spPr>
            <a:xfrm flipV="1">
              <a:off x="8443171" y="2733462"/>
              <a:ext cx="1458595" cy="595207"/>
            </a:xfrm>
            <a:custGeom>
              <a:avLst/>
              <a:gdLst>
                <a:gd name="connsiteX0" fmla="*/ 1383687 w 1458595"/>
                <a:gd name="connsiteY0" fmla="*/ 0 h 595207"/>
                <a:gd name="connsiteX1" fmla="*/ 1458595 w 1458595"/>
                <a:gd name="connsiteY1" fmla="*/ 0 h 595207"/>
                <a:gd name="connsiteX2" fmla="*/ 1458595 w 1458595"/>
                <a:gd name="connsiteY2" fmla="*/ 595207 h 595207"/>
                <a:gd name="connsiteX3" fmla="*/ 1383687 w 1458595"/>
                <a:gd name="connsiteY3" fmla="*/ 595207 h 595207"/>
                <a:gd name="connsiteX4" fmla="*/ 1383687 w 1458595"/>
                <a:gd name="connsiteY4" fmla="*/ 88216 h 595207"/>
                <a:gd name="connsiteX5" fmla="*/ 74931 w 1458595"/>
                <a:gd name="connsiteY5" fmla="*/ 88216 h 595207"/>
                <a:gd name="connsiteX6" fmla="*/ 74931 w 1458595"/>
                <a:gd name="connsiteY6" fmla="*/ 490220 h 595207"/>
                <a:gd name="connsiteX7" fmla="*/ 0 w 1458595"/>
                <a:gd name="connsiteY7" fmla="*/ 490220 h 595207"/>
                <a:gd name="connsiteX8" fmla="*/ 0 w 1458595"/>
                <a:gd name="connsiteY8" fmla="*/ 847 h 595207"/>
                <a:gd name="connsiteX9" fmla="*/ 6351 w 1458595"/>
                <a:gd name="connsiteY9" fmla="*/ 847 h 595207"/>
                <a:gd name="connsiteX10" fmla="*/ 6351 w 1458595"/>
                <a:gd name="connsiteY10" fmla="*/ 423 h 595207"/>
                <a:gd name="connsiteX11" fmla="*/ 1383687 w 1458595"/>
                <a:gd name="connsiteY11" fmla="*/ 423 h 59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8595" h="595207">
                  <a:moveTo>
                    <a:pt x="1383687" y="0"/>
                  </a:moveTo>
                  <a:lnTo>
                    <a:pt x="1458595" y="0"/>
                  </a:lnTo>
                  <a:lnTo>
                    <a:pt x="1458595" y="595207"/>
                  </a:lnTo>
                  <a:lnTo>
                    <a:pt x="1383687" y="595207"/>
                  </a:lnTo>
                  <a:lnTo>
                    <a:pt x="1383687" y="88216"/>
                  </a:lnTo>
                  <a:lnTo>
                    <a:pt x="74931" y="88216"/>
                  </a:lnTo>
                  <a:lnTo>
                    <a:pt x="74931" y="490220"/>
                  </a:lnTo>
                  <a:lnTo>
                    <a:pt x="0" y="490220"/>
                  </a:lnTo>
                  <a:lnTo>
                    <a:pt x="0" y="847"/>
                  </a:lnTo>
                  <a:lnTo>
                    <a:pt x="6351" y="847"/>
                  </a:lnTo>
                  <a:lnTo>
                    <a:pt x="6351" y="423"/>
                  </a:lnTo>
                  <a:lnTo>
                    <a:pt x="1383687" y="423"/>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88">
              <a:extLst>
                <a:ext uri="{FF2B5EF4-FFF2-40B4-BE49-F238E27FC236}">
                  <a16:creationId xmlns:a16="http://schemas.microsoft.com/office/drawing/2014/main" id="{A2C7BA6D-C7AC-4C01-AFF5-DF1F926A105D}"/>
                </a:ext>
              </a:extLst>
            </p:cNvPr>
            <p:cNvSpPr/>
            <p:nvPr/>
          </p:nvSpPr>
          <p:spPr>
            <a:xfrm rot="1341925">
              <a:off x="8650050" y="1764811"/>
              <a:ext cx="63500" cy="8763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5" name="Oval 104">
            <a:extLst>
              <a:ext uri="{FF2B5EF4-FFF2-40B4-BE49-F238E27FC236}">
                <a16:creationId xmlns:a16="http://schemas.microsoft.com/office/drawing/2014/main" id="{0F8C2719-BE73-4344-8955-41A1E64A5469}"/>
              </a:ext>
            </a:extLst>
          </p:cNvPr>
          <p:cNvSpPr/>
          <p:nvPr/>
        </p:nvSpPr>
        <p:spPr>
          <a:xfrm>
            <a:off x="7978775" y="3751263"/>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0" name="Group 119">
            <a:extLst>
              <a:ext uri="{FF2B5EF4-FFF2-40B4-BE49-F238E27FC236}">
                <a16:creationId xmlns:a16="http://schemas.microsoft.com/office/drawing/2014/main" id="{5D4F9169-B954-424F-BD72-D53071AE2505}"/>
              </a:ext>
            </a:extLst>
          </p:cNvPr>
          <p:cNvGrpSpPr/>
          <p:nvPr/>
        </p:nvGrpSpPr>
        <p:grpSpPr>
          <a:xfrm>
            <a:off x="6328621" y="3452254"/>
            <a:ext cx="1371600" cy="1371600"/>
            <a:chOff x="6328621" y="3452254"/>
            <a:chExt cx="1371600" cy="1371600"/>
          </a:xfrm>
        </p:grpSpPr>
        <p:sp>
          <p:nvSpPr>
            <p:cNvPr id="92" name="Oval 91">
              <a:extLst>
                <a:ext uri="{FF2B5EF4-FFF2-40B4-BE49-F238E27FC236}">
                  <a16:creationId xmlns:a16="http://schemas.microsoft.com/office/drawing/2014/main" id="{0935434C-223F-4164-9A0E-D5155AAB9C89}"/>
                </a:ext>
              </a:extLst>
            </p:cNvPr>
            <p:cNvSpPr>
              <a:spLocks noChangeAspect="1"/>
            </p:cNvSpPr>
            <p:nvPr/>
          </p:nvSpPr>
          <p:spPr>
            <a:xfrm>
              <a:off x="6328621" y="3452254"/>
              <a:ext cx="1371600" cy="1371600"/>
            </a:xfrm>
            <a:prstGeom prst="ellipse">
              <a:avLst/>
            </a:prstGeom>
            <a:solidFill>
              <a:schemeClr val="bg1"/>
            </a:solidFill>
            <a:ln w="22606">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Oval 92">
              <a:extLst>
                <a:ext uri="{FF2B5EF4-FFF2-40B4-BE49-F238E27FC236}">
                  <a16:creationId xmlns:a16="http://schemas.microsoft.com/office/drawing/2014/main" id="{1AE2C046-2DB2-458F-AEE4-1E389DA57604}"/>
                </a:ext>
              </a:extLst>
            </p:cNvPr>
            <p:cNvSpPr>
              <a:spLocks noChangeAspect="1"/>
            </p:cNvSpPr>
            <p:nvPr/>
          </p:nvSpPr>
          <p:spPr>
            <a:xfrm>
              <a:off x="6500071" y="3623704"/>
              <a:ext cx="1028700" cy="1028700"/>
            </a:xfrm>
            <a:prstGeom prst="ellipse">
              <a:avLst/>
            </a:prstGeom>
            <a:solidFill>
              <a:schemeClr val="bg1"/>
            </a:solidFill>
            <a:ln w="22606">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Oval 93">
              <a:extLst>
                <a:ext uri="{FF2B5EF4-FFF2-40B4-BE49-F238E27FC236}">
                  <a16:creationId xmlns:a16="http://schemas.microsoft.com/office/drawing/2014/main" id="{983C13B8-72F4-474B-AEA1-835740A81481}"/>
                </a:ext>
              </a:extLst>
            </p:cNvPr>
            <p:cNvSpPr>
              <a:spLocks noChangeAspect="1"/>
            </p:cNvSpPr>
            <p:nvPr/>
          </p:nvSpPr>
          <p:spPr>
            <a:xfrm>
              <a:off x="6671521" y="3795154"/>
              <a:ext cx="685800" cy="685800"/>
            </a:xfrm>
            <a:prstGeom prst="ellipse">
              <a:avLst/>
            </a:prstGeom>
            <a:solidFill>
              <a:schemeClr val="bg1"/>
            </a:solidFill>
            <a:ln w="22606">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Oval 94">
              <a:extLst>
                <a:ext uri="{FF2B5EF4-FFF2-40B4-BE49-F238E27FC236}">
                  <a16:creationId xmlns:a16="http://schemas.microsoft.com/office/drawing/2014/main" id="{DABD9685-7440-47FA-BDE3-014A1D7640FA}"/>
                </a:ext>
              </a:extLst>
            </p:cNvPr>
            <p:cNvSpPr>
              <a:spLocks noChangeAspect="1"/>
            </p:cNvSpPr>
            <p:nvPr/>
          </p:nvSpPr>
          <p:spPr>
            <a:xfrm>
              <a:off x="6842971" y="3966604"/>
              <a:ext cx="342900" cy="342900"/>
            </a:xfrm>
            <a:prstGeom prst="ellipse">
              <a:avLst/>
            </a:prstGeom>
            <a:solidFill>
              <a:schemeClr val="bg1"/>
            </a:solidFill>
            <a:ln w="22606">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0" name="Straight Connector 99">
              <a:extLst>
                <a:ext uri="{FF2B5EF4-FFF2-40B4-BE49-F238E27FC236}">
                  <a16:creationId xmlns:a16="http://schemas.microsoft.com/office/drawing/2014/main" id="{AC95FF6A-F90F-4127-813F-42BBC29E692E}"/>
                </a:ext>
              </a:extLst>
            </p:cNvPr>
            <p:cNvCxnSpPr>
              <a:cxnSpLocks/>
              <a:stCxn id="102" idx="3"/>
              <a:endCxn id="92" idx="7"/>
            </p:cNvCxnSpPr>
            <p:nvPr/>
          </p:nvCxnSpPr>
          <p:spPr>
            <a:xfrm flipV="1">
              <a:off x="7001778" y="3653120"/>
              <a:ext cx="497577" cy="501098"/>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102" name="Oval 101">
              <a:extLst>
                <a:ext uri="{FF2B5EF4-FFF2-40B4-BE49-F238E27FC236}">
                  <a16:creationId xmlns:a16="http://schemas.microsoft.com/office/drawing/2014/main" id="{D64D168C-3A44-4781-B51E-C4A1F5CAF507}"/>
                </a:ext>
              </a:extLst>
            </p:cNvPr>
            <p:cNvSpPr/>
            <p:nvPr/>
          </p:nvSpPr>
          <p:spPr>
            <a:xfrm>
              <a:off x="6995083" y="411519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Oval 105">
              <a:extLst>
                <a:ext uri="{FF2B5EF4-FFF2-40B4-BE49-F238E27FC236}">
                  <a16:creationId xmlns:a16="http://schemas.microsoft.com/office/drawing/2014/main" id="{E691DE64-49AC-4B9B-AFB1-03F09774622D}"/>
                </a:ext>
              </a:extLst>
            </p:cNvPr>
            <p:cNvSpPr/>
            <p:nvPr/>
          </p:nvSpPr>
          <p:spPr>
            <a:xfrm>
              <a:off x="7040802" y="3678418"/>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Oval 106">
              <a:extLst>
                <a:ext uri="{FF2B5EF4-FFF2-40B4-BE49-F238E27FC236}">
                  <a16:creationId xmlns:a16="http://schemas.microsoft.com/office/drawing/2014/main" id="{4C321692-DC2D-4A44-B8D5-EF2748581051}"/>
                </a:ext>
              </a:extLst>
            </p:cNvPr>
            <p:cNvSpPr/>
            <p:nvPr/>
          </p:nvSpPr>
          <p:spPr>
            <a:xfrm>
              <a:off x="6784609" y="394374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Oval 107">
              <a:extLst>
                <a:ext uri="{FF2B5EF4-FFF2-40B4-BE49-F238E27FC236}">
                  <a16:creationId xmlns:a16="http://schemas.microsoft.com/office/drawing/2014/main" id="{84948C29-2E77-44B4-9D97-670891538971}"/>
                </a:ext>
              </a:extLst>
            </p:cNvPr>
            <p:cNvSpPr/>
            <p:nvPr/>
          </p:nvSpPr>
          <p:spPr>
            <a:xfrm>
              <a:off x="6524625" y="370554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Oval 108">
              <a:extLst>
                <a:ext uri="{FF2B5EF4-FFF2-40B4-BE49-F238E27FC236}">
                  <a16:creationId xmlns:a16="http://schemas.microsoft.com/office/drawing/2014/main" id="{4E277182-BEB7-444D-A90B-B6CBB19C6C7A}"/>
                </a:ext>
              </a:extLst>
            </p:cNvPr>
            <p:cNvSpPr/>
            <p:nvPr/>
          </p:nvSpPr>
          <p:spPr>
            <a:xfrm>
              <a:off x="7227706" y="4455179"/>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Oval 109">
              <a:extLst>
                <a:ext uri="{FF2B5EF4-FFF2-40B4-BE49-F238E27FC236}">
                  <a16:creationId xmlns:a16="http://schemas.microsoft.com/office/drawing/2014/main" id="{55A3815D-EEA6-41B1-B1B8-3F2C495400A8}"/>
                </a:ext>
              </a:extLst>
            </p:cNvPr>
            <p:cNvSpPr/>
            <p:nvPr/>
          </p:nvSpPr>
          <p:spPr>
            <a:xfrm>
              <a:off x="7405478" y="4065347"/>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Oval 110">
              <a:extLst>
                <a:ext uri="{FF2B5EF4-FFF2-40B4-BE49-F238E27FC236}">
                  <a16:creationId xmlns:a16="http://schemas.microsoft.com/office/drawing/2014/main" id="{45766CF8-3535-4847-BC14-5FE85E357C67}"/>
                </a:ext>
              </a:extLst>
            </p:cNvPr>
            <p:cNvSpPr/>
            <p:nvPr/>
          </p:nvSpPr>
          <p:spPr>
            <a:xfrm>
              <a:off x="6671521" y="4619572"/>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090014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C9874-675A-4F3A-BF54-6B995782943E}"/>
              </a:ext>
            </a:extLst>
          </p:cNvPr>
          <p:cNvSpPr>
            <a:spLocks noGrp="1"/>
          </p:cNvSpPr>
          <p:nvPr>
            <p:ph type="title"/>
          </p:nvPr>
        </p:nvSpPr>
        <p:spPr/>
        <p:txBody>
          <a:bodyPr/>
          <a:lstStyle/>
          <a:p>
            <a:pPr algn="ctr"/>
            <a:r>
              <a:rPr lang="en-US"/>
              <a:t>1</a:t>
            </a:r>
            <a:r>
              <a:rPr lang="en-US" baseline="30000"/>
              <a:t>st</a:t>
            </a:r>
            <a:r>
              <a:rPr lang="en-US"/>
              <a:t> Semester Progress</a:t>
            </a:r>
          </a:p>
        </p:txBody>
      </p:sp>
      <p:sp>
        <p:nvSpPr>
          <p:cNvPr id="4" name="Content Placeholder 3">
            <a:extLst>
              <a:ext uri="{FF2B5EF4-FFF2-40B4-BE49-F238E27FC236}">
                <a16:creationId xmlns:a16="http://schemas.microsoft.com/office/drawing/2014/main" id="{B1951709-C7B1-40A7-8C3D-AF8A06E12B49}"/>
              </a:ext>
            </a:extLst>
          </p:cNvPr>
          <p:cNvSpPr>
            <a:spLocks noGrp="1"/>
          </p:cNvSpPr>
          <p:nvPr>
            <p:ph sz="quarter" idx="11"/>
          </p:nvPr>
        </p:nvSpPr>
        <p:spPr/>
        <p:txBody>
          <a:bodyPr/>
          <a:lstStyle/>
          <a:p>
            <a:r>
              <a:rPr lang="en-US"/>
              <a:t>Jed Fazler</a:t>
            </a:r>
          </a:p>
        </p:txBody>
      </p:sp>
      <p:grpSp>
        <p:nvGrpSpPr>
          <p:cNvPr id="20" name="Group 19">
            <a:extLst>
              <a:ext uri="{FF2B5EF4-FFF2-40B4-BE49-F238E27FC236}">
                <a16:creationId xmlns:a16="http://schemas.microsoft.com/office/drawing/2014/main" id="{9956B337-CF9A-44DC-9ECA-11E2E1FB29F8}"/>
              </a:ext>
            </a:extLst>
          </p:cNvPr>
          <p:cNvGrpSpPr/>
          <p:nvPr/>
        </p:nvGrpSpPr>
        <p:grpSpPr>
          <a:xfrm>
            <a:off x="1178561" y="2158140"/>
            <a:ext cx="9834873" cy="2351867"/>
            <a:chOff x="1518925" y="2212384"/>
            <a:chExt cx="9154150" cy="2184468"/>
          </a:xfrm>
          <a:gradFill flip="none" rotWithShape="1">
            <a:gsLst>
              <a:gs pos="80000">
                <a:srgbClr val="0AAFAA"/>
              </a:gs>
              <a:gs pos="46000">
                <a:srgbClr val="1D7398"/>
              </a:gs>
              <a:gs pos="0">
                <a:schemeClr val="accent5"/>
              </a:gs>
              <a:gs pos="0">
                <a:schemeClr val="accent5"/>
              </a:gs>
              <a:gs pos="100000">
                <a:schemeClr val="accent4"/>
              </a:gs>
            </a:gsLst>
            <a:lin ang="0" scaled="1"/>
            <a:tileRect/>
          </a:gradFill>
        </p:grpSpPr>
        <p:sp>
          <p:nvSpPr>
            <p:cNvPr id="6" name="Rectangle: Rounded Corners 5">
              <a:extLst>
                <a:ext uri="{FF2B5EF4-FFF2-40B4-BE49-F238E27FC236}">
                  <a16:creationId xmlns:a16="http://schemas.microsoft.com/office/drawing/2014/main" id="{7EC9368B-800C-49DE-9404-1FF62DA59640}"/>
                </a:ext>
              </a:extLst>
            </p:cNvPr>
            <p:cNvSpPr/>
            <p:nvPr/>
          </p:nvSpPr>
          <p:spPr>
            <a:xfrm>
              <a:off x="3376186" y="2803876"/>
              <a:ext cx="1725105" cy="942681"/>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Concept Generation</a:t>
              </a:r>
            </a:p>
          </p:txBody>
        </p:sp>
        <p:sp>
          <p:nvSpPr>
            <p:cNvPr id="7" name="Rectangle: Rounded Corners 6">
              <a:extLst>
                <a:ext uri="{FF2B5EF4-FFF2-40B4-BE49-F238E27FC236}">
                  <a16:creationId xmlns:a16="http://schemas.microsoft.com/office/drawing/2014/main" id="{29F71C2C-0EFE-4B89-AD17-0B9E6373DABE}"/>
                </a:ext>
              </a:extLst>
            </p:cNvPr>
            <p:cNvSpPr/>
            <p:nvPr/>
          </p:nvSpPr>
          <p:spPr>
            <a:xfrm>
              <a:off x="1518925" y="2803875"/>
              <a:ext cx="1725105" cy="942681"/>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Targets and metrics</a:t>
              </a:r>
            </a:p>
          </p:txBody>
        </p:sp>
        <p:sp>
          <p:nvSpPr>
            <p:cNvPr id="8" name="Rectangle: Rounded Corners 7">
              <a:extLst>
                <a:ext uri="{FF2B5EF4-FFF2-40B4-BE49-F238E27FC236}">
                  <a16:creationId xmlns:a16="http://schemas.microsoft.com/office/drawing/2014/main" id="{83709D98-A6EF-4B75-BEB5-AEAC13CEF31A}"/>
                </a:ext>
              </a:extLst>
            </p:cNvPr>
            <p:cNvSpPr/>
            <p:nvPr/>
          </p:nvSpPr>
          <p:spPr>
            <a:xfrm>
              <a:off x="5233447" y="2817174"/>
              <a:ext cx="1725105" cy="942681"/>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Concept Selection</a:t>
              </a:r>
            </a:p>
          </p:txBody>
        </p:sp>
        <p:sp>
          <p:nvSpPr>
            <p:cNvPr id="9" name="Rectangle: Rounded Corners 8">
              <a:extLst>
                <a:ext uri="{FF2B5EF4-FFF2-40B4-BE49-F238E27FC236}">
                  <a16:creationId xmlns:a16="http://schemas.microsoft.com/office/drawing/2014/main" id="{D081B528-B9B3-4A4E-9CD9-5AE36B4A9741}"/>
                </a:ext>
              </a:extLst>
            </p:cNvPr>
            <p:cNvSpPr/>
            <p:nvPr/>
          </p:nvSpPr>
          <p:spPr>
            <a:xfrm>
              <a:off x="7090708" y="2803876"/>
              <a:ext cx="1725105" cy="942681"/>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Presented to project sponsor</a:t>
              </a:r>
            </a:p>
          </p:txBody>
        </p:sp>
        <p:sp>
          <p:nvSpPr>
            <p:cNvPr id="10" name="Rectangle: Rounded Corners 9">
              <a:extLst>
                <a:ext uri="{FF2B5EF4-FFF2-40B4-BE49-F238E27FC236}">
                  <a16:creationId xmlns:a16="http://schemas.microsoft.com/office/drawing/2014/main" id="{BE33EF4C-0C40-412C-B1F1-2B7E96D706A4}"/>
                </a:ext>
              </a:extLst>
            </p:cNvPr>
            <p:cNvSpPr/>
            <p:nvPr/>
          </p:nvSpPr>
          <p:spPr>
            <a:xfrm>
              <a:off x="8947970" y="2803874"/>
              <a:ext cx="1725105" cy="942681"/>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Project scope redefined</a:t>
              </a:r>
            </a:p>
          </p:txBody>
        </p:sp>
        <p:sp>
          <p:nvSpPr>
            <p:cNvPr id="5" name="Arrow: Curved Right 4">
              <a:extLst>
                <a:ext uri="{FF2B5EF4-FFF2-40B4-BE49-F238E27FC236}">
                  <a16:creationId xmlns:a16="http://schemas.microsoft.com/office/drawing/2014/main" id="{50CF0DC4-D7D2-4846-A6E7-25D2DA5D0481}"/>
                </a:ext>
              </a:extLst>
            </p:cNvPr>
            <p:cNvSpPr/>
            <p:nvPr/>
          </p:nvSpPr>
          <p:spPr>
            <a:xfrm rot="16200000" flipH="1">
              <a:off x="3008609" y="1516898"/>
              <a:ext cx="495946" cy="1886918"/>
            </a:xfrm>
            <a:prstGeom prst="curvedRightArrow">
              <a:avLst>
                <a:gd name="adj1" fmla="val 30998"/>
                <a:gd name="adj2" fmla="val 43700"/>
                <a:gd name="adj3" fmla="val 25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Arrow: Curved Right 15">
              <a:extLst>
                <a:ext uri="{FF2B5EF4-FFF2-40B4-BE49-F238E27FC236}">
                  <a16:creationId xmlns:a16="http://schemas.microsoft.com/office/drawing/2014/main" id="{75465C82-DC89-4853-84F0-E7DF63D1B6F4}"/>
                </a:ext>
              </a:extLst>
            </p:cNvPr>
            <p:cNvSpPr/>
            <p:nvPr/>
          </p:nvSpPr>
          <p:spPr>
            <a:xfrm rot="16200000" flipH="1">
              <a:off x="6791485" y="1516898"/>
              <a:ext cx="495946" cy="1886918"/>
            </a:xfrm>
            <a:prstGeom prst="curvedRightArrow">
              <a:avLst>
                <a:gd name="adj1" fmla="val 30998"/>
                <a:gd name="adj2" fmla="val 43700"/>
                <a:gd name="adj3" fmla="val 25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Arrow: Curved Right 16">
              <a:extLst>
                <a:ext uri="{FF2B5EF4-FFF2-40B4-BE49-F238E27FC236}">
                  <a16:creationId xmlns:a16="http://schemas.microsoft.com/office/drawing/2014/main" id="{BA91774B-2F2F-41D6-90B5-53998C339BE0}"/>
                </a:ext>
              </a:extLst>
            </p:cNvPr>
            <p:cNvSpPr/>
            <p:nvPr/>
          </p:nvSpPr>
          <p:spPr>
            <a:xfrm rot="5400000" flipH="1" flipV="1">
              <a:off x="4923767" y="3194963"/>
              <a:ext cx="516860" cy="1886918"/>
            </a:xfrm>
            <a:prstGeom prst="curvedRightArrow">
              <a:avLst>
                <a:gd name="adj1" fmla="val 30998"/>
                <a:gd name="adj2" fmla="val 43700"/>
                <a:gd name="adj3" fmla="val 25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Arrow: Curved Right 18">
              <a:extLst>
                <a:ext uri="{FF2B5EF4-FFF2-40B4-BE49-F238E27FC236}">
                  <a16:creationId xmlns:a16="http://schemas.microsoft.com/office/drawing/2014/main" id="{FA5018D9-6EC1-491E-8647-1F5E9D6FBBA2}"/>
                </a:ext>
              </a:extLst>
            </p:cNvPr>
            <p:cNvSpPr/>
            <p:nvPr/>
          </p:nvSpPr>
          <p:spPr>
            <a:xfrm rot="5400000" flipH="1" flipV="1">
              <a:off x="8678403" y="3205420"/>
              <a:ext cx="495946" cy="1886918"/>
            </a:xfrm>
            <a:prstGeom prst="curvedRightArrow">
              <a:avLst>
                <a:gd name="adj1" fmla="val 30998"/>
                <a:gd name="adj2" fmla="val 43700"/>
                <a:gd name="adj3" fmla="val 25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 name="Slide Number Placeholder 2">
            <a:extLst>
              <a:ext uri="{FF2B5EF4-FFF2-40B4-BE49-F238E27FC236}">
                <a16:creationId xmlns:a16="http://schemas.microsoft.com/office/drawing/2014/main" id="{5443AA56-8E1D-4D70-9F1C-A835C15C8AF5}"/>
              </a:ext>
            </a:extLst>
          </p:cNvPr>
          <p:cNvSpPr>
            <a:spLocks noGrp="1"/>
          </p:cNvSpPr>
          <p:nvPr>
            <p:ph type="sldNum" sz="quarter" idx="4"/>
          </p:nvPr>
        </p:nvSpPr>
        <p:spPr/>
        <p:txBody>
          <a:bodyPr/>
          <a:lstStyle/>
          <a:p>
            <a:fld id="{8CE6B46B-DFAB-45F5-AC67-E85D925D7105}" type="slidenum">
              <a:rPr lang="en-US" smtClean="0"/>
              <a:t>4</a:t>
            </a:fld>
            <a:endParaRPr lang="en-US"/>
          </a:p>
        </p:txBody>
      </p:sp>
    </p:spTree>
    <p:extLst>
      <p:ext uri="{BB962C8B-B14F-4D97-AF65-F5344CB8AC3E}">
        <p14:creationId xmlns:p14="http://schemas.microsoft.com/office/powerpoint/2010/main" val="15435852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4CD42-5099-40BA-8F27-0EF656F213B4}"/>
              </a:ext>
            </a:extLst>
          </p:cNvPr>
          <p:cNvSpPr>
            <a:spLocks noGrp="1"/>
          </p:cNvSpPr>
          <p:nvPr>
            <p:ph type="title"/>
          </p:nvPr>
        </p:nvSpPr>
        <p:spPr/>
        <p:txBody>
          <a:bodyPr/>
          <a:lstStyle/>
          <a:p>
            <a:pPr algn="ctr"/>
            <a:r>
              <a:rPr lang="en-US"/>
              <a:t>Project Scope</a:t>
            </a:r>
          </a:p>
        </p:txBody>
      </p:sp>
      <p:sp>
        <p:nvSpPr>
          <p:cNvPr id="4" name="Content Placeholder 3">
            <a:extLst>
              <a:ext uri="{FF2B5EF4-FFF2-40B4-BE49-F238E27FC236}">
                <a16:creationId xmlns:a16="http://schemas.microsoft.com/office/drawing/2014/main" id="{E7F9B152-4A11-4E2F-8E63-D3D8CDFE9D78}"/>
              </a:ext>
            </a:extLst>
          </p:cNvPr>
          <p:cNvSpPr>
            <a:spLocks noGrp="1"/>
          </p:cNvSpPr>
          <p:nvPr>
            <p:ph sz="quarter" idx="11"/>
          </p:nvPr>
        </p:nvSpPr>
        <p:spPr/>
        <p:txBody>
          <a:bodyPr/>
          <a:lstStyle/>
          <a:p>
            <a:r>
              <a:rPr lang="en-US"/>
              <a:t>Jed Fazler</a:t>
            </a:r>
          </a:p>
        </p:txBody>
      </p:sp>
      <p:sp>
        <p:nvSpPr>
          <p:cNvPr id="5" name="Rectangle: Rounded Corners 4">
            <a:extLst>
              <a:ext uri="{FF2B5EF4-FFF2-40B4-BE49-F238E27FC236}">
                <a16:creationId xmlns:a16="http://schemas.microsoft.com/office/drawing/2014/main" id="{678453E6-E717-46E6-AED6-CECA42C814DB}"/>
              </a:ext>
            </a:extLst>
          </p:cNvPr>
          <p:cNvSpPr/>
          <p:nvPr/>
        </p:nvSpPr>
        <p:spPr>
          <a:xfrm>
            <a:off x="1538140" y="1619250"/>
            <a:ext cx="9115720" cy="1502827"/>
          </a:xfrm>
          <a:prstGeom prst="round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schemeClr val="tx1"/>
                </a:solidFill>
              </a:rPr>
              <a:t>Design the method of articulation for a nose cone during testing in a low-speed wind tunnel while keeping a smooth edge transition.</a:t>
            </a:r>
          </a:p>
        </p:txBody>
      </p:sp>
      <p:grpSp>
        <p:nvGrpSpPr>
          <p:cNvPr id="7" name="Group 6">
            <a:extLst>
              <a:ext uri="{FF2B5EF4-FFF2-40B4-BE49-F238E27FC236}">
                <a16:creationId xmlns:a16="http://schemas.microsoft.com/office/drawing/2014/main" id="{262BE733-29AB-471E-9FB5-C9AA74931AC0}"/>
              </a:ext>
            </a:extLst>
          </p:cNvPr>
          <p:cNvGrpSpPr/>
          <p:nvPr/>
        </p:nvGrpSpPr>
        <p:grpSpPr>
          <a:xfrm>
            <a:off x="1889075" y="3735924"/>
            <a:ext cx="8413850" cy="1434241"/>
            <a:chOff x="692940" y="1911502"/>
            <a:chExt cx="10446223" cy="2410281"/>
          </a:xfrm>
          <a:solidFill>
            <a:schemeClr val="bg2">
              <a:lumMod val="90000"/>
            </a:schemeClr>
          </a:solidFill>
        </p:grpSpPr>
        <p:sp>
          <p:nvSpPr>
            <p:cNvPr id="38" name="Freeform: Shape 37">
              <a:extLst>
                <a:ext uri="{FF2B5EF4-FFF2-40B4-BE49-F238E27FC236}">
                  <a16:creationId xmlns:a16="http://schemas.microsoft.com/office/drawing/2014/main" id="{E01170B2-6B7E-497D-8E30-824DDFDCA5D9}"/>
                </a:ext>
              </a:extLst>
            </p:cNvPr>
            <p:cNvSpPr/>
            <p:nvPr/>
          </p:nvSpPr>
          <p:spPr>
            <a:xfrm>
              <a:off x="2931426" y="2173262"/>
              <a:ext cx="8207737" cy="1886764"/>
            </a:xfrm>
            <a:custGeom>
              <a:avLst/>
              <a:gdLst>
                <a:gd name="connsiteX0" fmla="*/ 7826558 w 8207737"/>
                <a:gd name="connsiteY0" fmla="*/ 0 h 1886764"/>
                <a:gd name="connsiteX1" fmla="*/ 8207737 w 8207737"/>
                <a:gd name="connsiteY1" fmla="*/ 943382 h 1886764"/>
                <a:gd name="connsiteX2" fmla="*/ 7826558 w 8207737"/>
                <a:gd name="connsiteY2" fmla="*/ 1886764 h 1886764"/>
                <a:gd name="connsiteX3" fmla="*/ 0 w 8207737"/>
                <a:gd name="connsiteY3" fmla="*/ 1886764 h 1886764"/>
                <a:gd name="connsiteX4" fmla="*/ 0 w 8207737"/>
                <a:gd name="connsiteY4" fmla="*/ 1 h 1886764"/>
                <a:gd name="connsiteX5" fmla="*/ 7826550 w 8207737"/>
                <a:gd name="connsiteY5" fmla="*/ 1 h 18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07737" h="1886764">
                  <a:moveTo>
                    <a:pt x="7826558" y="0"/>
                  </a:moveTo>
                  <a:cubicBezTo>
                    <a:pt x="8037077" y="0"/>
                    <a:pt x="8207737" y="422367"/>
                    <a:pt x="8207737" y="943382"/>
                  </a:cubicBezTo>
                  <a:cubicBezTo>
                    <a:pt x="8207737" y="1464397"/>
                    <a:pt x="8037077" y="1886764"/>
                    <a:pt x="7826558" y="1886764"/>
                  </a:cubicBezTo>
                  <a:lnTo>
                    <a:pt x="0" y="1886764"/>
                  </a:lnTo>
                  <a:lnTo>
                    <a:pt x="0" y="1"/>
                  </a:lnTo>
                  <a:lnTo>
                    <a:pt x="7826550" y="1"/>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Shape 38">
              <a:extLst>
                <a:ext uri="{FF2B5EF4-FFF2-40B4-BE49-F238E27FC236}">
                  <a16:creationId xmlns:a16="http://schemas.microsoft.com/office/drawing/2014/main" id="{6E9F8E47-CA25-40BE-9827-A1B7804ED52D}"/>
                </a:ext>
              </a:extLst>
            </p:cNvPr>
            <p:cNvSpPr/>
            <p:nvPr/>
          </p:nvSpPr>
          <p:spPr>
            <a:xfrm>
              <a:off x="692940" y="2173265"/>
              <a:ext cx="2630990" cy="1886763"/>
            </a:xfrm>
            <a:custGeom>
              <a:avLst/>
              <a:gdLst>
                <a:gd name="connsiteX0" fmla="*/ 2796350 w 3272903"/>
                <a:gd name="connsiteY0" fmla="*/ 0 h 2347098"/>
                <a:gd name="connsiteX1" fmla="*/ 2796350 w 3272903"/>
                <a:gd name="connsiteY1" fmla="*/ 571 h 2347098"/>
                <a:gd name="connsiteX2" fmla="*/ 2800894 w 3272903"/>
                <a:gd name="connsiteY2" fmla="*/ 0 h 2347098"/>
                <a:gd name="connsiteX3" fmla="*/ 3272903 w 3272903"/>
                <a:gd name="connsiteY3" fmla="*/ 1173549 h 2347098"/>
                <a:gd name="connsiteX4" fmla="*/ 2800894 w 3272903"/>
                <a:gd name="connsiteY4" fmla="*/ 2347098 h 2347098"/>
                <a:gd name="connsiteX5" fmla="*/ 2796350 w 3272903"/>
                <a:gd name="connsiteY5" fmla="*/ 2346528 h 2347098"/>
                <a:gd name="connsiteX6" fmla="*/ 2796350 w 3272903"/>
                <a:gd name="connsiteY6" fmla="*/ 2347098 h 2347098"/>
                <a:gd name="connsiteX7" fmla="*/ 2794412 w 3272903"/>
                <a:gd name="connsiteY7" fmla="*/ 2346284 h 2347098"/>
                <a:gd name="connsiteX8" fmla="*/ 2752634 w 3272903"/>
                <a:gd name="connsiteY8" fmla="*/ 2341039 h 2347098"/>
                <a:gd name="connsiteX9" fmla="*/ 2660533 w 3272903"/>
                <a:gd name="connsiteY9" fmla="*/ 2294338 h 2347098"/>
                <a:gd name="connsiteX10" fmla="*/ 2651889 w 3272903"/>
                <a:gd name="connsiteY10" fmla="*/ 2286472 h 2347098"/>
                <a:gd name="connsiteX11" fmla="*/ 0 w 3272903"/>
                <a:gd name="connsiteY11" fmla="*/ 1173549 h 2347098"/>
                <a:gd name="connsiteX12" fmla="*/ 2651891 w 3272903"/>
                <a:gd name="connsiteY12" fmla="*/ 60625 h 2347098"/>
                <a:gd name="connsiteX13" fmla="*/ 2660533 w 3272903"/>
                <a:gd name="connsiteY13" fmla="*/ 52761 h 2347098"/>
                <a:gd name="connsiteX14" fmla="*/ 2752634 w 3272903"/>
                <a:gd name="connsiteY14" fmla="*/ 6059 h 2347098"/>
                <a:gd name="connsiteX15" fmla="*/ 2794408 w 3272903"/>
                <a:gd name="connsiteY15" fmla="*/ 814 h 234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2903" h="2347098">
                  <a:moveTo>
                    <a:pt x="2796350" y="0"/>
                  </a:moveTo>
                  <a:lnTo>
                    <a:pt x="2796350" y="571"/>
                  </a:lnTo>
                  <a:lnTo>
                    <a:pt x="2800894" y="0"/>
                  </a:lnTo>
                  <a:cubicBezTo>
                    <a:pt x="3061577" y="0"/>
                    <a:pt x="3272903" y="525416"/>
                    <a:pt x="3272903" y="1173549"/>
                  </a:cubicBezTo>
                  <a:cubicBezTo>
                    <a:pt x="3272903" y="1821682"/>
                    <a:pt x="3061577" y="2347098"/>
                    <a:pt x="2800894" y="2347098"/>
                  </a:cubicBezTo>
                  <a:lnTo>
                    <a:pt x="2796350" y="2346528"/>
                  </a:lnTo>
                  <a:lnTo>
                    <a:pt x="2796350" y="2347098"/>
                  </a:lnTo>
                  <a:lnTo>
                    <a:pt x="2794412" y="2346284"/>
                  </a:lnTo>
                  <a:lnTo>
                    <a:pt x="2752634" y="2341039"/>
                  </a:lnTo>
                  <a:cubicBezTo>
                    <a:pt x="2720899" y="2333026"/>
                    <a:pt x="2690093" y="2317197"/>
                    <a:pt x="2660533" y="2294338"/>
                  </a:cubicBezTo>
                  <a:lnTo>
                    <a:pt x="2651889" y="2286472"/>
                  </a:lnTo>
                  <a:lnTo>
                    <a:pt x="0" y="1173549"/>
                  </a:lnTo>
                  <a:lnTo>
                    <a:pt x="2651891" y="60625"/>
                  </a:lnTo>
                  <a:lnTo>
                    <a:pt x="2660533" y="52761"/>
                  </a:lnTo>
                  <a:cubicBezTo>
                    <a:pt x="2690093" y="29901"/>
                    <a:pt x="2720899" y="14072"/>
                    <a:pt x="2752634" y="6059"/>
                  </a:cubicBezTo>
                  <a:lnTo>
                    <a:pt x="2794408" y="81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u="sng"/>
            </a:p>
          </p:txBody>
        </p:sp>
        <p:sp>
          <p:nvSpPr>
            <p:cNvPr id="40" name="Freeform: Shape 39">
              <a:extLst>
                <a:ext uri="{FF2B5EF4-FFF2-40B4-BE49-F238E27FC236}">
                  <a16:creationId xmlns:a16="http://schemas.microsoft.com/office/drawing/2014/main" id="{D1CF7932-C133-4E42-A35D-806E6E2C3E9A}"/>
                </a:ext>
              </a:extLst>
            </p:cNvPr>
            <p:cNvSpPr/>
            <p:nvPr/>
          </p:nvSpPr>
          <p:spPr>
            <a:xfrm>
              <a:off x="9323204" y="1911502"/>
              <a:ext cx="1749804" cy="523515"/>
            </a:xfrm>
            <a:custGeom>
              <a:avLst/>
              <a:gdLst>
                <a:gd name="connsiteX0" fmla="*/ 0 w 1283918"/>
                <a:gd name="connsiteY0" fmla="*/ 331940 h 344466"/>
                <a:gd name="connsiteX1" fmla="*/ 557409 w 1283918"/>
                <a:gd name="connsiteY1" fmla="*/ 0 h 344466"/>
                <a:gd name="connsiteX2" fmla="*/ 1283918 w 1283918"/>
                <a:gd name="connsiteY2" fmla="*/ 6263 h 344466"/>
                <a:gd name="connsiteX3" fmla="*/ 1133606 w 1283918"/>
                <a:gd name="connsiteY3" fmla="*/ 344466 h 344466"/>
                <a:gd name="connsiteX4" fmla="*/ 0 w 1283918"/>
                <a:gd name="connsiteY4" fmla="*/ 331940 h 344466"/>
                <a:gd name="connsiteX0" fmla="*/ 0 w 1108554"/>
                <a:gd name="connsiteY0" fmla="*/ 350729 h 350729"/>
                <a:gd name="connsiteX1" fmla="*/ 382045 w 1108554"/>
                <a:gd name="connsiteY1" fmla="*/ 0 h 350729"/>
                <a:gd name="connsiteX2" fmla="*/ 1108554 w 1108554"/>
                <a:gd name="connsiteY2" fmla="*/ 6263 h 350729"/>
                <a:gd name="connsiteX3" fmla="*/ 958242 w 1108554"/>
                <a:gd name="connsiteY3" fmla="*/ 344466 h 350729"/>
                <a:gd name="connsiteX4" fmla="*/ 0 w 1108554"/>
                <a:gd name="connsiteY4" fmla="*/ 350729 h 350729"/>
                <a:gd name="connsiteX0" fmla="*/ 0 w 1108554"/>
                <a:gd name="connsiteY0" fmla="*/ 344466 h 344466"/>
                <a:gd name="connsiteX1" fmla="*/ 557410 w 1108554"/>
                <a:gd name="connsiteY1" fmla="*/ 6263 h 344466"/>
                <a:gd name="connsiteX2" fmla="*/ 1108554 w 1108554"/>
                <a:gd name="connsiteY2" fmla="*/ 0 h 344466"/>
                <a:gd name="connsiteX3" fmla="*/ 958242 w 1108554"/>
                <a:gd name="connsiteY3" fmla="*/ 338203 h 344466"/>
                <a:gd name="connsiteX4" fmla="*/ 0 w 1108554"/>
                <a:gd name="connsiteY4" fmla="*/ 344466 h 344466"/>
                <a:gd name="connsiteX0" fmla="*/ 0 w 995820"/>
                <a:gd name="connsiteY0" fmla="*/ 338203 h 338203"/>
                <a:gd name="connsiteX1" fmla="*/ 557410 w 995820"/>
                <a:gd name="connsiteY1" fmla="*/ 0 h 338203"/>
                <a:gd name="connsiteX2" fmla="*/ 995820 w 995820"/>
                <a:gd name="connsiteY2" fmla="*/ 6263 h 338203"/>
                <a:gd name="connsiteX3" fmla="*/ 958242 w 995820"/>
                <a:gd name="connsiteY3" fmla="*/ 331940 h 338203"/>
                <a:gd name="connsiteX4" fmla="*/ 0 w 995820"/>
                <a:gd name="connsiteY4" fmla="*/ 338203 h 338203"/>
                <a:gd name="connsiteX0" fmla="*/ 0 w 1039661"/>
                <a:gd name="connsiteY0" fmla="*/ 350729 h 350729"/>
                <a:gd name="connsiteX1" fmla="*/ 557410 w 1039661"/>
                <a:gd name="connsiteY1" fmla="*/ 12526 h 350729"/>
                <a:gd name="connsiteX2" fmla="*/ 1039661 w 1039661"/>
                <a:gd name="connsiteY2" fmla="*/ 0 h 350729"/>
                <a:gd name="connsiteX3" fmla="*/ 958242 w 1039661"/>
                <a:gd name="connsiteY3" fmla="*/ 344466 h 350729"/>
                <a:gd name="connsiteX4" fmla="*/ 0 w 1039661"/>
                <a:gd name="connsiteY4" fmla="*/ 350729 h 350729"/>
                <a:gd name="connsiteX0" fmla="*/ 0 w 1039661"/>
                <a:gd name="connsiteY0" fmla="*/ 350729 h 350729"/>
                <a:gd name="connsiteX1" fmla="*/ 544680 w 1039661"/>
                <a:gd name="connsiteY1" fmla="*/ 136312 h 350729"/>
                <a:gd name="connsiteX2" fmla="*/ 1039661 w 1039661"/>
                <a:gd name="connsiteY2" fmla="*/ 0 h 350729"/>
                <a:gd name="connsiteX3" fmla="*/ 958242 w 1039661"/>
                <a:gd name="connsiteY3" fmla="*/ 344466 h 350729"/>
                <a:gd name="connsiteX4" fmla="*/ 0 w 1039661"/>
                <a:gd name="connsiteY4" fmla="*/ 350729 h 350729"/>
                <a:gd name="connsiteX0" fmla="*/ 0 w 1005713"/>
                <a:gd name="connsiteY0" fmla="*/ 216627 h 216627"/>
                <a:gd name="connsiteX1" fmla="*/ 544680 w 1005713"/>
                <a:gd name="connsiteY1" fmla="*/ 2210 h 216627"/>
                <a:gd name="connsiteX2" fmla="*/ 1005713 w 1005713"/>
                <a:gd name="connsiteY2" fmla="*/ 0 h 216627"/>
                <a:gd name="connsiteX3" fmla="*/ 958242 w 1005713"/>
                <a:gd name="connsiteY3" fmla="*/ 210364 h 216627"/>
                <a:gd name="connsiteX4" fmla="*/ 0 w 1005713"/>
                <a:gd name="connsiteY4" fmla="*/ 216627 h 216627"/>
                <a:gd name="connsiteX0" fmla="*/ 0 w 1005713"/>
                <a:gd name="connsiteY0" fmla="*/ 216627 h 216627"/>
                <a:gd name="connsiteX1" fmla="*/ 544680 w 1005713"/>
                <a:gd name="connsiteY1" fmla="*/ 2210 h 216627"/>
                <a:gd name="connsiteX2" fmla="*/ 1005713 w 1005713"/>
                <a:gd name="connsiteY2" fmla="*/ 0 h 216627"/>
                <a:gd name="connsiteX3" fmla="*/ 856398 w 1005713"/>
                <a:gd name="connsiteY3" fmla="*/ 210364 h 216627"/>
                <a:gd name="connsiteX4" fmla="*/ 0 w 1005713"/>
                <a:gd name="connsiteY4" fmla="*/ 216627 h 216627"/>
                <a:gd name="connsiteX0" fmla="*/ 0 w 1005713"/>
                <a:gd name="connsiteY0" fmla="*/ 199434 h 210364"/>
                <a:gd name="connsiteX1" fmla="*/ 544680 w 1005713"/>
                <a:gd name="connsiteY1" fmla="*/ 2210 h 210364"/>
                <a:gd name="connsiteX2" fmla="*/ 1005713 w 1005713"/>
                <a:gd name="connsiteY2" fmla="*/ 0 h 210364"/>
                <a:gd name="connsiteX3" fmla="*/ 856398 w 1005713"/>
                <a:gd name="connsiteY3" fmla="*/ 210364 h 210364"/>
                <a:gd name="connsiteX4" fmla="*/ 0 w 1005713"/>
                <a:gd name="connsiteY4" fmla="*/ 199434 h 210364"/>
                <a:gd name="connsiteX0" fmla="*/ 0 w 1005713"/>
                <a:gd name="connsiteY0" fmla="*/ 199434 h 212911"/>
                <a:gd name="connsiteX1" fmla="*/ 544680 w 1005713"/>
                <a:gd name="connsiteY1" fmla="*/ 2210 h 212911"/>
                <a:gd name="connsiteX2" fmla="*/ 1005713 w 1005713"/>
                <a:gd name="connsiteY2" fmla="*/ 0 h 212911"/>
                <a:gd name="connsiteX3" fmla="*/ 683611 w 1005713"/>
                <a:gd name="connsiteY3" fmla="*/ 212911 h 212911"/>
                <a:gd name="connsiteX4" fmla="*/ 0 w 1005713"/>
                <a:gd name="connsiteY4" fmla="*/ 199434 h 21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713" h="212911">
                  <a:moveTo>
                    <a:pt x="0" y="199434"/>
                  </a:moveTo>
                  <a:lnTo>
                    <a:pt x="544680" y="2210"/>
                  </a:lnTo>
                  <a:lnTo>
                    <a:pt x="1005713" y="0"/>
                  </a:lnTo>
                  <a:lnTo>
                    <a:pt x="683611" y="212911"/>
                  </a:lnTo>
                  <a:lnTo>
                    <a:pt x="0" y="19943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9501B080-ABD1-4222-B959-C410E5F9DF7A}"/>
                </a:ext>
              </a:extLst>
            </p:cNvPr>
            <p:cNvSpPr/>
            <p:nvPr/>
          </p:nvSpPr>
          <p:spPr>
            <a:xfrm flipV="1">
              <a:off x="9323204" y="3798268"/>
              <a:ext cx="1749804" cy="523515"/>
            </a:xfrm>
            <a:custGeom>
              <a:avLst/>
              <a:gdLst>
                <a:gd name="connsiteX0" fmla="*/ 0 w 1283918"/>
                <a:gd name="connsiteY0" fmla="*/ 331940 h 344466"/>
                <a:gd name="connsiteX1" fmla="*/ 557409 w 1283918"/>
                <a:gd name="connsiteY1" fmla="*/ 0 h 344466"/>
                <a:gd name="connsiteX2" fmla="*/ 1283918 w 1283918"/>
                <a:gd name="connsiteY2" fmla="*/ 6263 h 344466"/>
                <a:gd name="connsiteX3" fmla="*/ 1133606 w 1283918"/>
                <a:gd name="connsiteY3" fmla="*/ 344466 h 344466"/>
                <a:gd name="connsiteX4" fmla="*/ 0 w 1283918"/>
                <a:gd name="connsiteY4" fmla="*/ 331940 h 344466"/>
                <a:gd name="connsiteX0" fmla="*/ 0 w 1108554"/>
                <a:gd name="connsiteY0" fmla="*/ 350729 h 350729"/>
                <a:gd name="connsiteX1" fmla="*/ 382045 w 1108554"/>
                <a:gd name="connsiteY1" fmla="*/ 0 h 350729"/>
                <a:gd name="connsiteX2" fmla="*/ 1108554 w 1108554"/>
                <a:gd name="connsiteY2" fmla="*/ 6263 h 350729"/>
                <a:gd name="connsiteX3" fmla="*/ 958242 w 1108554"/>
                <a:gd name="connsiteY3" fmla="*/ 344466 h 350729"/>
                <a:gd name="connsiteX4" fmla="*/ 0 w 1108554"/>
                <a:gd name="connsiteY4" fmla="*/ 350729 h 350729"/>
                <a:gd name="connsiteX0" fmla="*/ 0 w 1108554"/>
                <a:gd name="connsiteY0" fmla="*/ 344466 h 344466"/>
                <a:gd name="connsiteX1" fmla="*/ 557410 w 1108554"/>
                <a:gd name="connsiteY1" fmla="*/ 6263 h 344466"/>
                <a:gd name="connsiteX2" fmla="*/ 1108554 w 1108554"/>
                <a:gd name="connsiteY2" fmla="*/ 0 h 344466"/>
                <a:gd name="connsiteX3" fmla="*/ 958242 w 1108554"/>
                <a:gd name="connsiteY3" fmla="*/ 338203 h 344466"/>
                <a:gd name="connsiteX4" fmla="*/ 0 w 1108554"/>
                <a:gd name="connsiteY4" fmla="*/ 344466 h 344466"/>
                <a:gd name="connsiteX0" fmla="*/ 0 w 995820"/>
                <a:gd name="connsiteY0" fmla="*/ 338203 h 338203"/>
                <a:gd name="connsiteX1" fmla="*/ 557410 w 995820"/>
                <a:gd name="connsiteY1" fmla="*/ 0 h 338203"/>
                <a:gd name="connsiteX2" fmla="*/ 995820 w 995820"/>
                <a:gd name="connsiteY2" fmla="*/ 6263 h 338203"/>
                <a:gd name="connsiteX3" fmla="*/ 958242 w 995820"/>
                <a:gd name="connsiteY3" fmla="*/ 331940 h 338203"/>
                <a:gd name="connsiteX4" fmla="*/ 0 w 995820"/>
                <a:gd name="connsiteY4" fmla="*/ 338203 h 338203"/>
                <a:gd name="connsiteX0" fmla="*/ 0 w 1039661"/>
                <a:gd name="connsiteY0" fmla="*/ 350729 h 350729"/>
                <a:gd name="connsiteX1" fmla="*/ 557410 w 1039661"/>
                <a:gd name="connsiteY1" fmla="*/ 12526 h 350729"/>
                <a:gd name="connsiteX2" fmla="*/ 1039661 w 1039661"/>
                <a:gd name="connsiteY2" fmla="*/ 0 h 350729"/>
                <a:gd name="connsiteX3" fmla="*/ 958242 w 1039661"/>
                <a:gd name="connsiteY3" fmla="*/ 344466 h 350729"/>
                <a:gd name="connsiteX4" fmla="*/ 0 w 1039661"/>
                <a:gd name="connsiteY4" fmla="*/ 350729 h 350729"/>
                <a:gd name="connsiteX0" fmla="*/ 0 w 1039661"/>
                <a:gd name="connsiteY0" fmla="*/ 350729 h 350729"/>
                <a:gd name="connsiteX1" fmla="*/ 544680 w 1039661"/>
                <a:gd name="connsiteY1" fmla="*/ 136312 h 350729"/>
                <a:gd name="connsiteX2" fmla="*/ 1039661 w 1039661"/>
                <a:gd name="connsiteY2" fmla="*/ 0 h 350729"/>
                <a:gd name="connsiteX3" fmla="*/ 958242 w 1039661"/>
                <a:gd name="connsiteY3" fmla="*/ 344466 h 350729"/>
                <a:gd name="connsiteX4" fmla="*/ 0 w 1039661"/>
                <a:gd name="connsiteY4" fmla="*/ 350729 h 350729"/>
                <a:gd name="connsiteX0" fmla="*/ 0 w 1005713"/>
                <a:gd name="connsiteY0" fmla="*/ 216627 h 216627"/>
                <a:gd name="connsiteX1" fmla="*/ 544680 w 1005713"/>
                <a:gd name="connsiteY1" fmla="*/ 2210 h 216627"/>
                <a:gd name="connsiteX2" fmla="*/ 1005713 w 1005713"/>
                <a:gd name="connsiteY2" fmla="*/ 0 h 216627"/>
                <a:gd name="connsiteX3" fmla="*/ 958242 w 1005713"/>
                <a:gd name="connsiteY3" fmla="*/ 210364 h 216627"/>
                <a:gd name="connsiteX4" fmla="*/ 0 w 1005713"/>
                <a:gd name="connsiteY4" fmla="*/ 216627 h 216627"/>
                <a:gd name="connsiteX0" fmla="*/ 0 w 1005713"/>
                <a:gd name="connsiteY0" fmla="*/ 216627 h 216627"/>
                <a:gd name="connsiteX1" fmla="*/ 544680 w 1005713"/>
                <a:gd name="connsiteY1" fmla="*/ 2210 h 216627"/>
                <a:gd name="connsiteX2" fmla="*/ 1005713 w 1005713"/>
                <a:gd name="connsiteY2" fmla="*/ 0 h 216627"/>
                <a:gd name="connsiteX3" fmla="*/ 856398 w 1005713"/>
                <a:gd name="connsiteY3" fmla="*/ 210364 h 216627"/>
                <a:gd name="connsiteX4" fmla="*/ 0 w 1005713"/>
                <a:gd name="connsiteY4" fmla="*/ 216627 h 216627"/>
                <a:gd name="connsiteX0" fmla="*/ 0 w 1005713"/>
                <a:gd name="connsiteY0" fmla="*/ 199434 h 210364"/>
                <a:gd name="connsiteX1" fmla="*/ 544680 w 1005713"/>
                <a:gd name="connsiteY1" fmla="*/ 2210 h 210364"/>
                <a:gd name="connsiteX2" fmla="*/ 1005713 w 1005713"/>
                <a:gd name="connsiteY2" fmla="*/ 0 h 210364"/>
                <a:gd name="connsiteX3" fmla="*/ 856398 w 1005713"/>
                <a:gd name="connsiteY3" fmla="*/ 210364 h 210364"/>
                <a:gd name="connsiteX4" fmla="*/ 0 w 1005713"/>
                <a:gd name="connsiteY4" fmla="*/ 199434 h 210364"/>
                <a:gd name="connsiteX0" fmla="*/ 0 w 1005713"/>
                <a:gd name="connsiteY0" fmla="*/ 199434 h 212911"/>
                <a:gd name="connsiteX1" fmla="*/ 544680 w 1005713"/>
                <a:gd name="connsiteY1" fmla="*/ 2210 h 212911"/>
                <a:gd name="connsiteX2" fmla="*/ 1005713 w 1005713"/>
                <a:gd name="connsiteY2" fmla="*/ 0 h 212911"/>
                <a:gd name="connsiteX3" fmla="*/ 683611 w 1005713"/>
                <a:gd name="connsiteY3" fmla="*/ 212911 h 212911"/>
                <a:gd name="connsiteX4" fmla="*/ 0 w 1005713"/>
                <a:gd name="connsiteY4" fmla="*/ 199434 h 21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713" h="212911">
                  <a:moveTo>
                    <a:pt x="0" y="199434"/>
                  </a:moveTo>
                  <a:lnTo>
                    <a:pt x="544680" y="2210"/>
                  </a:lnTo>
                  <a:lnTo>
                    <a:pt x="1005713" y="0"/>
                  </a:lnTo>
                  <a:lnTo>
                    <a:pt x="683611" y="212911"/>
                  </a:lnTo>
                  <a:lnTo>
                    <a:pt x="0" y="19943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Oval 2">
            <a:extLst>
              <a:ext uri="{FF2B5EF4-FFF2-40B4-BE49-F238E27FC236}">
                <a16:creationId xmlns:a16="http://schemas.microsoft.com/office/drawing/2014/main" id="{6C1EFF41-934B-406B-AB0F-6B249E74A0E3}"/>
              </a:ext>
            </a:extLst>
          </p:cNvPr>
          <p:cNvSpPr/>
          <p:nvPr/>
        </p:nvSpPr>
        <p:spPr>
          <a:xfrm>
            <a:off x="1253067" y="3429000"/>
            <a:ext cx="3513666" cy="2032000"/>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2B47279A-C8C9-47F4-8863-667E45F10811}"/>
              </a:ext>
            </a:extLst>
          </p:cNvPr>
          <p:cNvSpPr>
            <a:spLocks noGrp="1"/>
          </p:cNvSpPr>
          <p:nvPr>
            <p:ph type="sldNum" sz="quarter" idx="4"/>
          </p:nvPr>
        </p:nvSpPr>
        <p:spPr/>
        <p:txBody>
          <a:bodyPr/>
          <a:lstStyle/>
          <a:p>
            <a:fld id="{8CE6B46B-DFAB-45F5-AC67-E85D925D7105}" type="slidenum">
              <a:rPr lang="en-US" smtClean="0"/>
              <a:t>5</a:t>
            </a:fld>
            <a:endParaRPr lang="en-US"/>
          </a:p>
        </p:txBody>
      </p:sp>
    </p:spTree>
    <p:extLst>
      <p:ext uri="{BB962C8B-B14F-4D97-AF65-F5344CB8AC3E}">
        <p14:creationId xmlns:p14="http://schemas.microsoft.com/office/powerpoint/2010/main" val="3298325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8E7F6-D228-4B5B-BC23-00ED0238232F}"/>
              </a:ext>
            </a:extLst>
          </p:cNvPr>
          <p:cNvSpPr>
            <a:spLocks noGrp="1"/>
          </p:cNvSpPr>
          <p:nvPr>
            <p:ph type="title"/>
          </p:nvPr>
        </p:nvSpPr>
        <p:spPr/>
        <p:txBody>
          <a:bodyPr/>
          <a:lstStyle/>
          <a:p>
            <a:pPr algn="ctr"/>
            <a:r>
              <a:rPr lang="en-US"/>
              <a:t>Updated Critical Targets and Metrics</a:t>
            </a:r>
          </a:p>
        </p:txBody>
      </p:sp>
      <p:sp>
        <p:nvSpPr>
          <p:cNvPr id="4" name="Content Placeholder 3">
            <a:extLst>
              <a:ext uri="{FF2B5EF4-FFF2-40B4-BE49-F238E27FC236}">
                <a16:creationId xmlns:a16="http://schemas.microsoft.com/office/drawing/2014/main" id="{FF600067-025B-47A3-B5A0-032335B24A82}"/>
              </a:ext>
            </a:extLst>
          </p:cNvPr>
          <p:cNvSpPr>
            <a:spLocks noGrp="1"/>
          </p:cNvSpPr>
          <p:nvPr>
            <p:ph sz="quarter" idx="11"/>
          </p:nvPr>
        </p:nvSpPr>
        <p:spPr/>
        <p:txBody>
          <a:bodyPr/>
          <a:lstStyle/>
          <a:p>
            <a:r>
              <a:rPr lang="en-US"/>
              <a:t>Jed Fazler</a:t>
            </a:r>
          </a:p>
        </p:txBody>
      </p:sp>
      <p:grpSp>
        <p:nvGrpSpPr>
          <p:cNvPr id="51" name="Group 50">
            <a:extLst>
              <a:ext uri="{FF2B5EF4-FFF2-40B4-BE49-F238E27FC236}">
                <a16:creationId xmlns:a16="http://schemas.microsoft.com/office/drawing/2014/main" id="{BA8683A9-A461-4B4B-A0A4-84ACF66B869A}"/>
              </a:ext>
            </a:extLst>
          </p:cNvPr>
          <p:cNvGrpSpPr/>
          <p:nvPr/>
        </p:nvGrpSpPr>
        <p:grpSpPr>
          <a:xfrm>
            <a:off x="1177573" y="1877274"/>
            <a:ext cx="4160142" cy="3406079"/>
            <a:chOff x="508706" y="1457814"/>
            <a:chExt cx="4160142" cy="3406079"/>
          </a:xfrm>
        </p:grpSpPr>
        <p:grpSp>
          <p:nvGrpSpPr>
            <p:cNvPr id="50" name="Group 49">
              <a:extLst>
                <a:ext uri="{FF2B5EF4-FFF2-40B4-BE49-F238E27FC236}">
                  <a16:creationId xmlns:a16="http://schemas.microsoft.com/office/drawing/2014/main" id="{488881F1-F6EE-47F2-A3D7-A661BB8CC820}"/>
                </a:ext>
              </a:extLst>
            </p:cNvPr>
            <p:cNvGrpSpPr/>
            <p:nvPr/>
          </p:nvGrpSpPr>
          <p:grpSpPr>
            <a:xfrm>
              <a:off x="863601" y="2438193"/>
              <a:ext cx="3328399" cy="2425700"/>
              <a:chOff x="838201" y="2438193"/>
              <a:chExt cx="3328399" cy="2425700"/>
            </a:xfrm>
          </p:grpSpPr>
          <p:grpSp>
            <p:nvGrpSpPr>
              <p:cNvPr id="9" name="Group 8">
                <a:extLst>
                  <a:ext uri="{FF2B5EF4-FFF2-40B4-BE49-F238E27FC236}">
                    <a16:creationId xmlns:a16="http://schemas.microsoft.com/office/drawing/2014/main" id="{A867A0E1-73AA-4714-A6D8-42900E630812}"/>
                  </a:ext>
                </a:extLst>
              </p:cNvPr>
              <p:cNvGrpSpPr/>
              <p:nvPr/>
            </p:nvGrpSpPr>
            <p:grpSpPr>
              <a:xfrm>
                <a:off x="838201" y="2438193"/>
                <a:ext cx="2393949" cy="2425700"/>
                <a:chOff x="604521" y="2787650"/>
                <a:chExt cx="2393949" cy="2425700"/>
              </a:xfrm>
            </p:grpSpPr>
            <p:cxnSp>
              <p:nvCxnSpPr>
                <p:cNvPr id="6" name="Straight Connector 5">
                  <a:extLst>
                    <a:ext uri="{FF2B5EF4-FFF2-40B4-BE49-F238E27FC236}">
                      <a16:creationId xmlns:a16="http://schemas.microsoft.com/office/drawing/2014/main" id="{6B69FA36-AE9D-4FB8-AB0D-029062361270}"/>
                    </a:ext>
                  </a:extLst>
                </p:cNvPr>
                <p:cNvCxnSpPr>
                  <a:cxnSpLocks/>
                </p:cNvCxnSpPr>
                <p:nvPr/>
              </p:nvCxnSpPr>
              <p:spPr>
                <a:xfrm>
                  <a:off x="1816100" y="2787650"/>
                  <a:ext cx="0" cy="2425700"/>
                </a:xfrm>
                <a:prstGeom prst="line">
                  <a:avLst/>
                </a:prstGeom>
                <a:ln w="38100"/>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809A2F10-53C6-4A43-81A2-B44CCF7D2F34}"/>
                    </a:ext>
                  </a:extLst>
                </p:cNvPr>
                <p:cNvCxnSpPr>
                  <a:cxnSpLocks/>
                </p:cNvCxnSpPr>
                <p:nvPr/>
              </p:nvCxnSpPr>
              <p:spPr>
                <a:xfrm flipH="1" flipV="1">
                  <a:off x="604521" y="4000500"/>
                  <a:ext cx="2393949" cy="0"/>
                </a:xfrm>
                <a:prstGeom prst="line">
                  <a:avLst/>
                </a:prstGeom>
                <a:ln w="38100"/>
              </p:spPr>
              <p:style>
                <a:lnRef idx="1">
                  <a:schemeClr val="dk1"/>
                </a:lnRef>
                <a:fillRef idx="0">
                  <a:schemeClr val="dk1"/>
                </a:fillRef>
                <a:effectRef idx="0">
                  <a:schemeClr val="dk1"/>
                </a:effectRef>
                <a:fontRef idx="minor">
                  <a:schemeClr val="tx1"/>
                </a:fontRef>
              </p:style>
            </p:cxnSp>
          </p:grpSp>
          <p:sp>
            <p:nvSpPr>
              <p:cNvPr id="13" name="Oval 12">
                <a:extLst>
                  <a:ext uri="{FF2B5EF4-FFF2-40B4-BE49-F238E27FC236}">
                    <a16:creationId xmlns:a16="http://schemas.microsoft.com/office/drawing/2014/main" id="{BA1E8C16-D82A-45FE-8BFE-E79046640A5C}"/>
                  </a:ext>
                </a:extLst>
              </p:cNvPr>
              <p:cNvSpPr/>
              <p:nvPr/>
            </p:nvSpPr>
            <p:spPr>
              <a:xfrm>
                <a:off x="1099376" y="2703200"/>
                <a:ext cx="1900808" cy="189568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40785610-81DE-49BD-A44C-72DDFB47F092}"/>
                  </a:ext>
                </a:extLst>
              </p:cNvPr>
              <p:cNvSpPr/>
              <p:nvPr/>
            </p:nvSpPr>
            <p:spPr>
              <a:xfrm rot="4200000">
                <a:off x="1984374" y="2927034"/>
                <a:ext cx="685800" cy="1241632"/>
              </a:xfrm>
              <a:custGeom>
                <a:avLst/>
                <a:gdLst>
                  <a:gd name="connsiteX0" fmla="*/ 342900 w 685800"/>
                  <a:gd name="connsiteY0" fmla="*/ 0 h 1241632"/>
                  <a:gd name="connsiteX1" fmla="*/ 592026 w 685800"/>
                  <a:gd name="connsiteY1" fmla="*/ 664337 h 1241632"/>
                  <a:gd name="connsiteX2" fmla="*/ 627238 w 685800"/>
                  <a:gd name="connsiteY2" fmla="*/ 707014 h 1241632"/>
                  <a:gd name="connsiteX3" fmla="*/ 685800 w 685800"/>
                  <a:gd name="connsiteY3" fmla="*/ 898732 h 1241632"/>
                  <a:gd name="connsiteX4" fmla="*/ 684555 w 685800"/>
                  <a:gd name="connsiteY4" fmla="*/ 911081 h 1241632"/>
                  <a:gd name="connsiteX5" fmla="*/ 685800 w 685800"/>
                  <a:gd name="connsiteY5" fmla="*/ 914400 h 1241632"/>
                  <a:gd name="connsiteX6" fmla="*/ 684221 w 685800"/>
                  <a:gd name="connsiteY6" fmla="*/ 914400 h 1241632"/>
                  <a:gd name="connsiteX7" fmla="*/ 678834 w 685800"/>
                  <a:gd name="connsiteY7" fmla="*/ 967838 h 1241632"/>
                  <a:gd name="connsiteX8" fmla="*/ 342900 w 685800"/>
                  <a:gd name="connsiteY8" fmla="*/ 1241632 h 1241632"/>
                  <a:gd name="connsiteX9" fmla="*/ 6967 w 685800"/>
                  <a:gd name="connsiteY9" fmla="*/ 967838 h 1241632"/>
                  <a:gd name="connsiteX10" fmla="*/ 1580 w 685800"/>
                  <a:gd name="connsiteY10" fmla="*/ 914400 h 1241632"/>
                  <a:gd name="connsiteX11" fmla="*/ 0 w 685800"/>
                  <a:gd name="connsiteY11" fmla="*/ 914400 h 1241632"/>
                  <a:gd name="connsiteX12" fmla="*/ 1245 w 685800"/>
                  <a:gd name="connsiteY12" fmla="*/ 911081 h 1241632"/>
                  <a:gd name="connsiteX13" fmla="*/ 0 w 685800"/>
                  <a:gd name="connsiteY13" fmla="*/ 898732 h 1241632"/>
                  <a:gd name="connsiteX14" fmla="*/ 58562 w 685800"/>
                  <a:gd name="connsiteY14" fmla="*/ 707014 h 1241632"/>
                  <a:gd name="connsiteX15" fmla="*/ 93774 w 685800"/>
                  <a:gd name="connsiteY15" fmla="*/ 664337 h 1241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800" h="1241632">
                    <a:moveTo>
                      <a:pt x="342900" y="0"/>
                    </a:moveTo>
                    <a:lnTo>
                      <a:pt x="592026" y="664337"/>
                    </a:lnTo>
                    <a:lnTo>
                      <a:pt x="627238" y="707014"/>
                    </a:lnTo>
                    <a:cubicBezTo>
                      <a:pt x="664211" y="761741"/>
                      <a:pt x="685800" y="827715"/>
                      <a:pt x="685800" y="898732"/>
                    </a:cubicBezTo>
                    <a:lnTo>
                      <a:pt x="684555" y="911081"/>
                    </a:lnTo>
                    <a:lnTo>
                      <a:pt x="685800" y="914400"/>
                    </a:lnTo>
                    <a:lnTo>
                      <a:pt x="684221" y="914400"/>
                    </a:lnTo>
                    <a:lnTo>
                      <a:pt x="678834" y="967838"/>
                    </a:lnTo>
                    <a:cubicBezTo>
                      <a:pt x="646859" y="1124092"/>
                      <a:pt x="508606" y="1241632"/>
                      <a:pt x="342900" y="1241632"/>
                    </a:cubicBezTo>
                    <a:cubicBezTo>
                      <a:pt x="177194" y="1241632"/>
                      <a:pt x="38941" y="1124092"/>
                      <a:pt x="6967" y="967838"/>
                    </a:cubicBezTo>
                    <a:lnTo>
                      <a:pt x="1580" y="914400"/>
                    </a:lnTo>
                    <a:lnTo>
                      <a:pt x="0" y="914400"/>
                    </a:lnTo>
                    <a:lnTo>
                      <a:pt x="1245" y="911081"/>
                    </a:lnTo>
                    <a:lnTo>
                      <a:pt x="0" y="898732"/>
                    </a:lnTo>
                    <a:cubicBezTo>
                      <a:pt x="0" y="827715"/>
                      <a:pt x="21589" y="761741"/>
                      <a:pt x="58562" y="707014"/>
                    </a:cubicBezTo>
                    <a:lnTo>
                      <a:pt x="93774" y="664337"/>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34" name="Straight Connector 33">
                <a:extLst>
                  <a:ext uri="{FF2B5EF4-FFF2-40B4-BE49-F238E27FC236}">
                    <a16:creationId xmlns:a16="http://schemas.microsoft.com/office/drawing/2014/main" id="{110E9DD3-872F-41A2-9F18-0CCA01CC2DAB}"/>
                  </a:ext>
                </a:extLst>
              </p:cNvPr>
              <p:cNvCxnSpPr>
                <a:cxnSpLocks/>
              </p:cNvCxnSpPr>
              <p:nvPr/>
            </p:nvCxnSpPr>
            <p:spPr>
              <a:xfrm flipV="1">
                <a:off x="2035175" y="3013297"/>
                <a:ext cx="1724218" cy="636487"/>
              </a:xfrm>
              <a:prstGeom prst="line">
                <a:avLst/>
              </a:prstGeom>
              <a:ln w="38100"/>
            </p:spPr>
            <p:style>
              <a:lnRef idx="1">
                <a:schemeClr val="accent4"/>
              </a:lnRef>
              <a:fillRef idx="0">
                <a:schemeClr val="accent4"/>
              </a:fillRef>
              <a:effectRef idx="0">
                <a:schemeClr val="accent4"/>
              </a:effectRef>
              <a:fontRef idx="minor">
                <a:schemeClr val="tx1"/>
              </a:fontRef>
            </p:style>
          </p:cxnSp>
          <p:grpSp>
            <p:nvGrpSpPr>
              <p:cNvPr id="47" name="Group 46">
                <a:extLst>
                  <a:ext uri="{FF2B5EF4-FFF2-40B4-BE49-F238E27FC236}">
                    <a16:creationId xmlns:a16="http://schemas.microsoft.com/office/drawing/2014/main" id="{ADD4F14E-0C99-4747-806A-77F2B92EACE0}"/>
                  </a:ext>
                </a:extLst>
              </p:cNvPr>
              <p:cNvGrpSpPr/>
              <p:nvPr/>
            </p:nvGrpSpPr>
            <p:grpSpPr>
              <a:xfrm rot="401362">
                <a:off x="3117070" y="3164843"/>
                <a:ext cx="558582" cy="576896"/>
                <a:chOff x="3004730" y="3202942"/>
                <a:chExt cx="558582" cy="576896"/>
              </a:xfrm>
            </p:grpSpPr>
            <p:sp>
              <p:nvSpPr>
                <p:cNvPr id="44" name="Arc 43">
                  <a:extLst>
                    <a:ext uri="{FF2B5EF4-FFF2-40B4-BE49-F238E27FC236}">
                      <a16:creationId xmlns:a16="http://schemas.microsoft.com/office/drawing/2014/main" id="{96C3FC6F-41E1-4A90-8D0E-A87EB4172856}"/>
                    </a:ext>
                  </a:extLst>
                </p:cNvPr>
                <p:cNvSpPr/>
                <p:nvPr/>
              </p:nvSpPr>
              <p:spPr>
                <a:xfrm rot="1825321">
                  <a:off x="3004730" y="3203576"/>
                  <a:ext cx="558582" cy="576262"/>
                </a:xfrm>
                <a:prstGeom prst="arc">
                  <a:avLst>
                    <a:gd name="adj1" fmla="val 16139426"/>
                    <a:gd name="adj2" fmla="val 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Isosceles Triangle 44">
                  <a:extLst>
                    <a:ext uri="{FF2B5EF4-FFF2-40B4-BE49-F238E27FC236}">
                      <a16:creationId xmlns:a16="http://schemas.microsoft.com/office/drawing/2014/main" id="{EEE051A2-EB83-46F5-834D-5B3533E17EDC}"/>
                    </a:ext>
                  </a:extLst>
                </p:cNvPr>
                <p:cNvSpPr/>
                <p:nvPr/>
              </p:nvSpPr>
              <p:spPr>
                <a:xfrm rot="17866094">
                  <a:off x="3370800" y="3195639"/>
                  <a:ext cx="45719" cy="6032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Isosceles Triangle 45">
                  <a:extLst>
                    <a:ext uri="{FF2B5EF4-FFF2-40B4-BE49-F238E27FC236}">
                      <a16:creationId xmlns:a16="http://schemas.microsoft.com/office/drawing/2014/main" id="{2B907B4C-2E8B-41CF-9E3D-6F49C88880A9}"/>
                    </a:ext>
                  </a:extLst>
                </p:cNvPr>
                <p:cNvSpPr/>
                <p:nvPr/>
              </p:nvSpPr>
              <p:spPr>
                <a:xfrm rot="12711108">
                  <a:off x="3483583" y="3632952"/>
                  <a:ext cx="45719" cy="6032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TextBox 47">
                <a:extLst>
                  <a:ext uri="{FF2B5EF4-FFF2-40B4-BE49-F238E27FC236}">
                    <a16:creationId xmlns:a16="http://schemas.microsoft.com/office/drawing/2014/main" id="{91B7FB57-52E1-437A-81CE-8F5FF6957AFF}"/>
                  </a:ext>
                </a:extLst>
              </p:cNvPr>
              <p:cNvSpPr txBox="1"/>
              <p:nvPr/>
            </p:nvSpPr>
            <p:spPr>
              <a:xfrm>
                <a:off x="3734800" y="3173261"/>
                <a:ext cx="431800" cy="461665"/>
              </a:xfrm>
              <a:prstGeom prst="rect">
                <a:avLst/>
              </a:prstGeom>
              <a:noFill/>
            </p:spPr>
            <p:txBody>
              <a:bodyPr wrap="square" rtlCol="0">
                <a:spAutoFit/>
              </a:bodyPr>
              <a:lstStyle/>
              <a:p>
                <a:r>
                  <a:rPr lang="en-US" sz="2400"/>
                  <a:t>θ</a:t>
                </a:r>
              </a:p>
            </p:txBody>
          </p:sp>
        </p:grpSp>
        <p:sp>
          <p:nvSpPr>
            <p:cNvPr id="49" name="Rectangle: Rounded Corners 48">
              <a:extLst>
                <a:ext uri="{FF2B5EF4-FFF2-40B4-BE49-F238E27FC236}">
                  <a16:creationId xmlns:a16="http://schemas.microsoft.com/office/drawing/2014/main" id="{DF7A4D54-74DB-4A9A-8F5C-D5B9EEA9EDFA}"/>
                </a:ext>
              </a:extLst>
            </p:cNvPr>
            <p:cNvSpPr/>
            <p:nvPr/>
          </p:nvSpPr>
          <p:spPr>
            <a:xfrm>
              <a:off x="508706" y="1457814"/>
              <a:ext cx="4160142" cy="892191"/>
            </a:xfrm>
            <a:prstGeom prst="round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Articulate the nose cone to obtain a pitch and yaw of </a:t>
              </a:r>
              <a:r>
                <a:rPr lang="en-US" sz="2400" b="1"/>
                <a:t>±</a:t>
              </a:r>
              <a:r>
                <a:rPr lang="en-US" sz="2400"/>
                <a:t> 20°</a:t>
              </a:r>
            </a:p>
          </p:txBody>
        </p:sp>
      </p:grpSp>
      <p:sp>
        <p:nvSpPr>
          <p:cNvPr id="61" name="Rectangle: Rounded Corners 60">
            <a:extLst>
              <a:ext uri="{FF2B5EF4-FFF2-40B4-BE49-F238E27FC236}">
                <a16:creationId xmlns:a16="http://schemas.microsoft.com/office/drawing/2014/main" id="{E91E461C-44B6-4FE4-9F25-0C18083DFB58}"/>
              </a:ext>
            </a:extLst>
          </p:cNvPr>
          <p:cNvSpPr/>
          <p:nvPr/>
        </p:nvSpPr>
        <p:spPr>
          <a:xfrm>
            <a:off x="6836631" y="1902012"/>
            <a:ext cx="4120788" cy="892191"/>
          </a:xfrm>
          <a:prstGeom prst="round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Keep transition edges smooth between nose and body</a:t>
            </a:r>
          </a:p>
        </p:txBody>
      </p:sp>
      <p:grpSp>
        <p:nvGrpSpPr>
          <p:cNvPr id="73" name="Group 72">
            <a:extLst>
              <a:ext uri="{FF2B5EF4-FFF2-40B4-BE49-F238E27FC236}">
                <a16:creationId xmlns:a16="http://schemas.microsoft.com/office/drawing/2014/main" id="{7DBD661C-45FC-4B16-B251-20418FC14521}"/>
              </a:ext>
            </a:extLst>
          </p:cNvPr>
          <p:cNvGrpSpPr/>
          <p:nvPr/>
        </p:nvGrpSpPr>
        <p:grpSpPr>
          <a:xfrm>
            <a:off x="6679061" y="3585826"/>
            <a:ext cx="4355279" cy="1027381"/>
            <a:chOff x="6679061" y="3585826"/>
            <a:chExt cx="4355279" cy="1027381"/>
          </a:xfrm>
        </p:grpSpPr>
        <p:grpSp>
          <p:nvGrpSpPr>
            <p:cNvPr id="66" name="Group 65">
              <a:extLst>
                <a:ext uri="{FF2B5EF4-FFF2-40B4-BE49-F238E27FC236}">
                  <a16:creationId xmlns:a16="http://schemas.microsoft.com/office/drawing/2014/main" id="{F7244C7C-3482-4743-AAE5-DCA89BB5C9E8}"/>
                </a:ext>
              </a:extLst>
            </p:cNvPr>
            <p:cNvGrpSpPr/>
            <p:nvPr/>
          </p:nvGrpSpPr>
          <p:grpSpPr>
            <a:xfrm>
              <a:off x="6679061" y="3585826"/>
              <a:ext cx="4355279" cy="940851"/>
              <a:chOff x="857820" y="1315462"/>
              <a:chExt cx="10281343" cy="3006321"/>
            </a:xfrm>
            <a:solidFill>
              <a:schemeClr val="bg2">
                <a:lumMod val="90000"/>
              </a:schemeClr>
            </a:solidFill>
          </p:grpSpPr>
          <p:sp>
            <p:nvSpPr>
              <p:cNvPr id="67" name="Freeform: Shape 66">
                <a:extLst>
                  <a:ext uri="{FF2B5EF4-FFF2-40B4-BE49-F238E27FC236}">
                    <a16:creationId xmlns:a16="http://schemas.microsoft.com/office/drawing/2014/main" id="{83D62117-9211-4B67-842E-B7F7776083D2}"/>
                  </a:ext>
                </a:extLst>
              </p:cNvPr>
              <p:cNvSpPr/>
              <p:nvPr/>
            </p:nvSpPr>
            <p:spPr>
              <a:xfrm>
                <a:off x="2931426" y="2173262"/>
                <a:ext cx="8207737" cy="1886764"/>
              </a:xfrm>
              <a:custGeom>
                <a:avLst/>
                <a:gdLst>
                  <a:gd name="connsiteX0" fmla="*/ 7826558 w 8207737"/>
                  <a:gd name="connsiteY0" fmla="*/ 0 h 1886764"/>
                  <a:gd name="connsiteX1" fmla="*/ 8207737 w 8207737"/>
                  <a:gd name="connsiteY1" fmla="*/ 943382 h 1886764"/>
                  <a:gd name="connsiteX2" fmla="*/ 7826558 w 8207737"/>
                  <a:gd name="connsiteY2" fmla="*/ 1886764 h 1886764"/>
                  <a:gd name="connsiteX3" fmla="*/ 0 w 8207737"/>
                  <a:gd name="connsiteY3" fmla="*/ 1886764 h 1886764"/>
                  <a:gd name="connsiteX4" fmla="*/ 0 w 8207737"/>
                  <a:gd name="connsiteY4" fmla="*/ 1 h 1886764"/>
                  <a:gd name="connsiteX5" fmla="*/ 7826550 w 8207737"/>
                  <a:gd name="connsiteY5" fmla="*/ 1 h 18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07737" h="1886764">
                    <a:moveTo>
                      <a:pt x="7826558" y="0"/>
                    </a:moveTo>
                    <a:cubicBezTo>
                      <a:pt x="8037077" y="0"/>
                      <a:pt x="8207737" y="422367"/>
                      <a:pt x="8207737" y="943382"/>
                    </a:cubicBezTo>
                    <a:cubicBezTo>
                      <a:pt x="8207737" y="1464397"/>
                      <a:pt x="8037077" y="1886764"/>
                      <a:pt x="7826558" y="1886764"/>
                    </a:cubicBezTo>
                    <a:lnTo>
                      <a:pt x="0" y="1886764"/>
                    </a:lnTo>
                    <a:lnTo>
                      <a:pt x="0" y="1"/>
                    </a:lnTo>
                    <a:lnTo>
                      <a:pt x="7826550" y="1"/>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Freeform: Shape 67">
                <a:extLst>
                  <a:ext uri="{FF2B5EF4-FFF2-40B4-BE49-F238E27FC236}">
                    <a16:creationId xmlns:a16="http://schemas.microsoft.com/office/drawing/2014/main" id="{FADCB960-4AFA-48D2-9A1B-5FCABCAB405C}"/>
                  </a:ext>
                </a:extLst>
              </p:cNvPr>
              <p:cNvSpPr/>
              <p:nvPr/>
            </p:nvSpPr>
            <p:spPr>
              <a:xfrm rot="1806274">
                <a:off x="857820" y="1315462"/>
                <a:ext cx="2986999" cy="2142065"/>
              </a:xfrm>
              <a:custGeom>
                <a:avLst/>
                <a:gdLst>
                  <a:gd name="connsiteX0" fmla="*/ 2796350 w 3272903"/>
                  <a:gd name="connsiteY0" fmla="*/ 0 h 2347098"/>
                  <a:gd name="connsiteX1" fmla="*/ 2796350 w 3272903"/>
                  <a:gd name="connsiteY1" fmla="*/ 571 h 2347098"/>
                  <a:gd name="connsiteX2" fmla="*/ 2800894 w 3272903"/>
                  <a:gd name="connsiteY2" fmla="*/ 0 h 2347098"/>
                  <a:gd name="connsiteX3" fmla="*/ 3272903 w 3272903"/>
                  <a:gd name="connsiteY3" fmla="*/ 1173549 h 2347098"/>
                  <a:gd name="connsiteX4" fmla="*/ 2800894 w 3272903"/>
                  <a:gd name="connsiteY4" fmla="*/ 2347098 h 2347098"/>
                  <a:gd name="connsiteX5" fmla="*/ 2796350 w 3272903"/>
                  <a:gd name="connsiteY5" fmla="*/ 2346528 h 2347098"/>
                  <a:gd name="connsiteX6" fmla="*/ 2796350 w 3272903"/>
                  <a:gd name="connsiteY6" fmla="*/ 2347098 h 2347098"/>
                  <a:gd name="connsiteX7" fmla="*/ 2794412 w 3272903"/>
                  <a:gd name="connsiteY7" fmla="*/ 2346284 h 2347098"/>
                  <a:gd name="connsiteX8" fmla="*/ 2752634 w 3272903"/>
                  <a:gd name="connsiteY8" fmla="*/ 2341039 h 2347098"/>
                  <a:gd name="connsiteX9" fmla="*/ 2660533 w 3272903"/>
                  <a:gd name="connsiteY9" fmla="*/ 2294338 h 2347098"/>
                  <a:gd name="connsiteX10" fmla="*/ 2651889 w 3272903"/>
                  <a:gd name="connsiteY10" fmla="*/ 2286472 h 2347098"/>
                  <a:gd name="connsiteX11" fmla="*/ 0 w 3272903"/>
                  <a:gd name="connsiteY11" fmla="*/ 1173549 h 2347098"/>
                  <a:gd name="connsiteX12" fmla="*/ 2651891 w 3272903"/>
                  <a:gd name="connsiteY12" fmla="*/ 60625 h 2347098"/>
                  <a:gd name="connsiteX13" fmla="*/ 2660533 w 3272903"/>
                  <a:gd name="connsiteY13" fmla="*/ 52761 h 2347098"/>
                  <a:gd name="connsiteX14" fmla="*/ 2752634 w 3272903"/>
                  <a:gd name="connsiteY14" fmla="*/ 6059 h 2347098"/>
                  <a:gd name="connsiteX15" fmla="*/ 2794408 w 3272903"/>
                  <a:gd name="connsiteY15" fmla="*/ 814 h 234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2903" h="2347098">
                    <a:moveTo>
                      <a:pt x="2796350" y="0"/>
                    </a:moveTo>
                    <a:lnTo>
                      <a:pt x="2796350" y="571"/>
                    </a:lnTo>
                    <a:lnTo>
                      <a:pt x="2800894" y="0"/>
                    </a:lnTo>
                    <a:cubicBezTo>
                      <a:pt x="3061577" y="0"/>
                      <a:pt x="3272903" y="525416"/>
                      <a:pt x="3272903" y="1173549"/>
                    </a:cubicBezTo>
                    <a:cubicBezTo>
                      <a:pt x="3272903" y="1821682"/>
                      <a:pt x="3061577" y="2347098"/>
                      <a:pt x="2800894" y="2347098"/>
                    </a:cubicBezTo>
                    <a:lnTo>
                      <a:pt x="2796350" y="2346528"/>
                    </a:lnTo>
                    <a:lnTo>
                      <a:pt x="2796350" y="2347098"/>
                    </a:lnTo>
                    <a:lnTo>
                      <a:pt x="2794412" y="2346284"/>
                    </a:lnTo>
                    <a:lnTo>
                      <a:pt x="2752634" y="2341039"/>
                    </a:lnTo>
                    <a:cubicBezTo>
                      <a:pt x="2720899" y="2333026"/>
                      <a:pt x="2690093" y="2317197"/>
                      <a:pt x="2660533" y="2294338"/>
                    </a:cubicBezTo>
                    <a:lnTo>
                      <a:pt x="2651889" y="2286472"/>
                    </a:lnTo>
                    <a:lnTo>
                      <a:pt x="0" y="1173549"/>
                    </a:lnTo>
                    <a:lnTo>
                      <a:pt x="2651891" y="60625"/>
                    </a:lnTo>
                    <a:lnTo>
                      <a:pt x="2660533" y="52761"/>
                    </a:lnTo>
                    <a:cubicBezTo>
                      <a:pt x="2690093" y="29901"/>
                      <a:pt x="2720899" y="14072"/>
                      <a:pt x="2752634" y="6059"/>
                    </a:cubicBezTo>
                    <a:lnTo>
                      <a:pt x="2794408" y="81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u="sng"/>
              </a:p>
            </p:txBody>
          </p:sp>
          <p:sp>
            <p:nvSpPr>
              <p:cNvPr id="69" name="Freeform: Shape 68">
                <a:extLst>
                  <a:ext uri="{FF2B5EF4-FFF2-40B4-BE49-F238E27FC236}">
                    <a16:creationId xmlns:a16="http://schemas.microsoft.com/office/drawing/2014/main" id="{997F8B2E-E68E-4542-82BF-7ECE7B35A6A9}"/>
                  </a:ext>
                </a:extLst>
              </p:cNvPr>
              <p:cNvSpPr/>
              <p:nvPr/>
            </p:nvSpPr>
            <p:spPr>
              <a:xfrm>
                <a:off x="9323204" y="1911502"/>
                <a:ext cx="1749804" cy="523515"/>
              </a:xfrm>
              <a:custGeom>
                <a:avLst/>
                <a:gdLst>
                  <a:gd name="connsiteX0" fmla="*/ 0 w 1283918"/>
                  <a:gd name="connsiteY0" fmla="*/ 331940 h 344466"/>
                  <a:gd name="connsiteX1" fmla="*/ 557409 w 1283918"/>
                  <a:gd name="connsiteY1" fmla="*/ 0 h 344466"/>
                  <a:gd name="connsiteX2" fmla="*/ 1283918 w 1283918"/>
                  <a:gd name="connsiteY2" fmla="*/ 6263 h 344466"/>
                  <a:gd name="connsiteX3" fmla="*/ 1133606 w 1283918"/>
                  <a:gd name="connsiteY3" fmla="*/ 344466 h 344466"/>
                  <a:gd name="connsiteX4" fmla="*/ 0 w 1283918"/>
                  <a:gd name="connsiteY4" fmla="*/ 331940 h 344466"/>
                  <a:gd name="connsiteX0" fmla="*/ 0 w 1108554"/>
                  <a:gd name="connsiteY0" fmla="*/ 350729 h 350729"/>
                  <a:gd name="connsiteX1" fmla="*/ 382045 w 1108554"/>
                  <a:gd name="connsiteY1" fmla="*/ 0 h 350729"/>
                  <a:gd name="connsiteX2" fmla="*/ 1108554 w 1108554"/>
                  <a:gd name="connsiteY2" fmla="*/ 6263 h 350729"/>
                  <a:gd name="connsiteX3" fmla="*/ 958242 w 1108554"/>
                  <a:gd name="connsiteY3" fmla="*/ 344466 h 350729"/>
                  <a:gd name="connsiteX4" fmla="*/ 0 w 1108554"/>
                  <a:gd name="connsiteY4" fmla="*/ 350729 h 350729"/>
                  <a:gd name="connsiteX0" fmla="*/ 0 w 1108554"/>
                  <a:gd name="connsiteY0" fmla="*/ 344466 h 344466"/>
                  <a:gd name="connsiteX1" fmla="*/ 557410 w 1108554"/>
                  <a:gd name="connsiteY1" fmla="*/ 6263 h 344466"/>
                  <a:gd name="connsiteX2" fmla="*/ 1108554 w 1108554"/>
                  <a:gd name="connsiteY2" fmla="*/ 0 h 344466"/>
                  <a:gd name="connsiteX3" fmla="*/ 958242 w 1108554"/>
                  <a:gd name="connsiteY3" fmla="*/ 338203 h 344466"/>
                  <a:gd name="connsiteX4" fmla="*/ 0 w 1108554"/>
                  <a:gd name="connsiteY4" fmla="*/ 344466 h 344466"/>
                  <a:gd name="connsiteX0" fmla="*/ 0 w 995820"/>
                  <a:gd name="connsiteY0" fmla="*/ 338203 h 338203"/>
                  <a:gd name="connsiteX1" fmla="*/ 557410 w 995820"/>
                  <a:gd name="connsiteY1" fmla="*/ 0 h 338203"/>
                  <a:gd name="connsiteX2" fmla="*/ 995820 w 995820"/>
                  <a:gd name="connsiteY2" fmla="*/ 6263 h 338203"/>
                  <a:gd name="connsiteX3" fmla="*/ 958242 w 995820"/>
                  <a:gd name="connsiteY3" fmla="*/ 331940 h 338203"/>
                  <a:gd name="connsiteX4" fmla="*/ 0 w 995820"/>
                  <a:gd name="connsiteY4" fmla="*/ 338203 h 338203"/>
                  <a:gd name="connsiteX0" fmla="*/ 0 w 1039661"/>
                  <a:gd name="connsiteY0" fmla="*/ 350729 h 350729"/>
                  <a:gd name="connsiteX1" fmla="*/ 557410 w 1039661"/>
                  <a:gd name="connsiteY1" fmla="*/ 12526 h 350729"/>
                  <a:gd name="connsiteX2" fmla="*/ 1039661 w 1039661"/>
                  <a:gd name="connsiteY2" fmla="*/ 0 h 350729"/>
                  <a:gd name="connsiteX3" fmla="*/ 958242 w 1039661"/>
                  <a:gd name="connsiteY3" fmla="*/ 344466 h 350729"/>
                  <a:gd name="connsiteX4" fmla="*/ 0 w 1039661"/>
                  <a:gd name="connsiteY4" fmla="*/ 350729 h 350729"/>
                  <a:gd name="connsiteX0" fmla="*/ 0 w 1039661"/>
                  <a:gd name="connsiteY0" fmla="*/ 350729 h 350729"/>
                  <a:gd name="connsiteX1" fmla="*/ 544680 w 1039661"/>
                  <a:gd name="connsiteY1" fmla="*/ 136312 h 350729"/>
                  <a:gd name="connsiteX2" fmla="*/ 1039661 w 1039661"/>
                  <a:gd name="connsiteY2" fmla="*/ 0 h 350729"/>
                  <a:gd name="connsiteX3" fmla="*/ 958242 w 1039661"/>
                  <a:gd name="connsiteY3" fmla="*/ 344466 h 350729"/>
                  <a:gd name="connsiteX4" fmla="*/ 0 w 1039661"/>
                  <a:gd name="connsiteY4" fmla="*/ 350729 h 350729"/>
                  <a:gd name="connsiteX0" fmla="*/ 0 w 1005713"/>
                  <a:gd name="connsiteY0" fmla="*/ 216627 h 216627"/>
                  <a:gd name="connsiteX1" fmla="*/ 544680 w 1005713"/>
                  <a:gd name="connsiteY1" fmla="*/ 2210 h 216627"/>
                  <a:gd name="connsiteX2" fmla="*/ 1005713 w 1005713"/>
                  <a:gd name="connsiteY2" fmla="*/ 0 h 216627"/>
                  <a:gd name="connsiteX3" fmla="*/ 958242 w 1005713"/>
                  <a:gd name="connsiteY3" fmla="*/ 210364 h 216627"/>
                  <a:gd name="connsiteX4" fmla="*/ 0 w 1005713"/>
                  <a:gd name="connsiteY4" fmla="*/ 216627 h 216627"/>
                  <a:gd name="connsiteX0" fmla="*/ 0 w 1005713"/>
                  <a:gd name="connsiteY0" fmla="*/ 216627 h 216627"/>
                  <a:gd name="connsiteX1" fmla="*/ 544680 w 1005713"/>
                  <a:gd name="connsiteY1" fmla="*/ 2210 h 216627"/>
                  <a:gd name="connsiteX2" fmla="*/ 1005713 w 1005713"/>
                  <a:gd name="connsiteY2" fmla="*/ 0 h 216627"/>
                  <a:gd name="connsiteX3" fmla="*/ 856398 w 1005713"/>
                  <a:gd name="connsiteY3" fmla="*/ 210364 h 216627"/>
                  <a:gd name="connsiteX4" fmla="*/ 0 w 1005713"/>
                  <a:gd name="connsiteY4" fmla="*/ 216627 h 216627"/>
                  <a:gd name="connsiteX0" fmla="*/ 0 w 1005713"/>
                  <a:gd name="connsiteY0" fmla="*/ 199434 h 210364"/>
                  <a:gd name="connsiteX1" fmla="*/ 544680 w 1005713"/>
                  <a:gd name="connsiteY1" fmla="*/ 2210 h 210364"/>
                  <a:gd name="connsiteX2" fmla="*/ 1005713 w 1005713"/>
                  <a:gd name="connsiteY2" fmla="*/ 0 h 210364"/>
                  <a:gd name="connsiteX3" fmla="*/ 856398 w 1005713"/>
                  <a:gd name="connsiteY3" fmla="*/ 210364 h 210364"/>
                  <a:gd name="connsiteX4" fmla="*/ 0 w 1005713"/>
                  <a:gd name="connsiteY4" fmla="*/ 199434 h 210364"/>
                  <a:gd name="connsiteX0" fmla="*/ 0 w 1005713"/>
                  <a:gd name="connsiteY0" fmla="*/ 199434 h 212911"/>
                  <a:gd name="connsiteX1" fmla="*/ 544680 w 1005713"/>
                  <a:gd name="connsiteY1" fmla="*/ 2210 h 212911"/>
                  <a:gd name="connsiteX2" fmla="*/ 1005713 w 1005713"/>
                  <a:gd name="connsiteY2" fmla="*/ 0 h 212911"/>
                  <a:gd name="connsiteX3" fmla="*/ 683611 w 1005713"/>
                  <a:gd name="connsiteY3" fmla="*/ 212911 h 212911"/>
                  <a:gd name="connsiteX4" fmla="*/ 0 w 1005713"/>
                  <a:gd name="connsiteY4" fmla="*/ 199434 h 21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713" h="212911">
                    <a:moveTo>
                      <a:pt x="0" y="199434"/>
                    </a:moveTo>
                    <a:lnTo>
                      <a:pt x="544680" y="2210"/>
                    </a:lnTo>
                    <a:lnTo>
                      <a:pt x="1005713" y="0"/>
                    </a:lnTo>
                    <a:lnTo>
                      <a:pt x="683611" y="212911"/>
                    </a:lnTo>
                    <a:lnTo>
                      <a:pt x="0" y="19943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Shape 69">
                <a:extLst>
                  <a:ext uri="{FF2B5EF4-FFF2-40B4-BE49-F238E27FC236}">
                    <a16:creationId xmlns:a16="http://schemas.microsoft.com/office/drawing/2014/main" id="{F75913C6-536E-418E-A42F-E844D1430D9C}"/>
                  </a:ext>
                </a:extLst>
              </p:cNvPr>
              <p:cNvSpPr/>
              <p:nvPr/>
            </p:nvSpPr>
            <p:spPr>
              <a:xfrm flipV="1">
                <a:off x="9323204" y="3798268"/>
                <a:ext cx="1749804" cy="523515"/>
              </a:xfrm>
              <a:custGeom>
                <a:avLst/>
                <a:gdLst>
                  <a:gd name="connsiteX0" fmla="*/ 0 w 1283918"/>
                  <a:gd name="connsiteY0" fmla="*/ 331940 h 344466"/>
                  <a:gd name="connsiteX1" fmla="*/ 557409 w 1283918"/>
                  <a:gd name="connsiteY1" fmla="*/ 0 h 344466"/>
                  <a:gd name="connsiteX2" fmla="*/ 1283918 w 1283918"/>
                  <a:gd name="connsiteY2" fmla="*/ 6263 h 344466"/>
                  <a:gd name="connsiteX3" fmla="*/ 1133606 w 1283918"/>
                  <a:gd name="connsiteY3" fmla="*/ 344466 h 344466"/>
                  <a:gd name="connsiteX4" fmla="*/ 0 w 1283918"/>
                  <a:gd name="connsiteY4" fmla="*/ 331940 h 344466"/>
                  <a:gd name="connsiteX0" fmla="*/ 0 w 1108554"/>
                  <a:gd name="connsiteY0" fmla="*/ 350729 h 350729"/>
                  <a:gd name="connsiteX1" fmla="*/ 382045 w 1108554"/>
                  <a:gd name="connsiteY1" fmla="*/ 0 h 350729"/>
                  <a:gd name="connsiteX2" fmla="*/ 1108554 w 1108554"/>
                  <a:gd name="connsiteY2" fmla="*/ 6263 h 350729"/>
                  <a:gd name="connsiteX3" fmla="*/ 958242 w 1108554"/>
                  <a:gd name="connsiteY3" fmla="*/ 344466 h 350729"/>
                  <a:gd name="connsiteX4" fmla="*/ 0 w 1108554"/>
                  <a:gd name="connsiteY4" fmla="*/ 350729 h 350729"/>
                  <a:gd name="connsiteX0" fmla="*/ 0 w 1108554"/>
                  <a:gd name="connsiteY0" fmla="*/ 344466 h 344466"/>
                  <a:gd name="connsiteX1" fmla="*/ 557410 w 1108554"/>
                  <a:gd name="connsiteY1" fmla="*/ 6263 h 344466"/>
                  <a:gd name="connsiteX2" fmla="*/ 1108554 w 1108554"/>
                  <a:gd name="connsiteY2" fmla="*/ 0 h 344466"/>
                  <a:gd name="connsiteX3" fmla="*/ 958242 w 1108554"/>
                  <a:gd name="connsiteY3" fmla="*/ 338203 h 344466"/>
                  <a:gd name="connsiteX4" fmla="*/ 0 w 1108554"/>
                  <a:gd name="connsiteY4" fmla="*/ 344466 h 344466"/>
                  <a:gd name="connsiteX0" fmla="*/ 0 w 995820"/>
                  <a:gd name="connsiteY0" fmla="*/ 338203 h 338203"/>
                  <a:gd name="connsiteX1" fmla="*/ 557410 w 995820"/>
                  <a:gd name="connsiteY1" fmla="*/ 0 h 338203"/>
                  <a:gd name="connsiteX2" fmla="*/ 995820 w 995820"/>
                  <a:gd name="connsiteY2" fmla="*/ 6263 h 338203"/>
                  <a:gd name="connsiteX3" fmla="*/ 958242 w 995820"/>
                  <a:gd name="connsiteY3" fmla="*/ 331940 h 338203"/>
                  <a:gd name="connsiteX4" fmla="*/ 0 w 995820"/>
                  <a:gd name="connsiteY4" fmla="*/ 338203 h 338203"/>
                  <a:gd name="connsiteX0" fmla="*/ 0 w 1039661"/>
                  <a:gd name="connsiteY0" fmla="*/ 350729 h 350729"/>
                  <a:gd name="connsiteX1" fmla="*/ 557410 w 1039661"/>
                  <a:gd name="connsiteY1" fmla="*/ 12526 h 350729"/>
                  <a:gd name="connsiteX2" fmla="*/ 1039661 w 1039661"/>
                  <a:gd name="connsiteY2" fmla="*/ 0 h 350729"/>
                  <a:gd name="connsiteX3" fmla="*/ 958242 w 1039661"/>
                  <a:gd name="connsiteY3" fmla="*/ 344466 h 350729"/>
                  <a:gd name="connsiteX4" fmla="*/ 0 w 1039661"/>
                  <a:gd name="connsiteY4" fmla="*/ 350729 h 350729"/>
                  <a:gd name="connsiteX0" fmla="*/ 0 w 1039661"/>
                  <a:gd name="connsiteY0" fmla="*/ 350729 h 350729"/>
                  <a:gd name="connsiteX1" fmla="*/ 544680 w 1039661"/>
                  <a:gd name="connsiteY1" fmla="*/ 136312 h 350729"/>
                  <a:gd name="connsiteX2" fmla="*/ 1039661 w 1039661"/>
                  <a:gd name="connsiteY2" fmla="*/ 0 h 350729"/>
                  <a:gd name="connsiteX3" fmla="*/ 958242 w 1039661"/>
                  <a:gd name="connsiteY3" fmla="*/ 344466 h 350729"/>
                  <a:gd name="connsiteX4" fmla="*/ 0 w 1039661"/>
                  <a:gd name="connsiteY4" fmla="*/ 350729 h 350729"/>
                  <a:gd name="connsiteX0" fmla="*/ 0 w 1005713"/>
                  <a:gd name="connsiteY0" fmla="*/ 216627 h 216627"/>
                  <a:gd name="connsiteX1" fmla="*/ 544680 w 1005713"/>
                  <a:gd name="connsiteY1" fmla="*/ 2210 h 216627"/>
                  <a:gd name="connsiteX2" fmla="*/ 1005713 w 1005713"/>
                  <a:gd name="connsiteY2" fmla="*/ 0 h 216627"/>
                  <a:gd name="connsiteX3" fmla="*/ 958242 w 1005713"/>
                  <a:gd name="connsiteY3" fmla="*/ 210364 h 216627"/>
                  <a:gd name="connsiteX4" fmla="*/ 0 w 1005713"/>
                  <a:gd name="connsiteY4" fmla="*/ 216627 h 216627"/>
                  <a:gd name="connsiteX0" fmla="*/ 0 w 1005713"/>
                  <a:gd name="connsiteY0" fmla="*/ 216627 h 216627"/>
                  <a:gd name="connsiteX1" fmla="*/ 544680 w 1005713"/>
                  <a:gd name="connsiteY1" fmla="*/ 2210 h 216627"/>
                  <a:gd name="connsiteX2" fmla="*/ 1005713 w 1005713"/>
                  <a:gd name="connsiteY2" fmla="*/ 0 h 216627"/>
                  <a:gd name="connsiteX3" fmla="*/ 856398 w 1005713"/>
                  <a:gd name="connsiteY3" fmla="*/ 210364 h 216627"/>
                  <a:gd name="connsiteX4" fmla="*/ 0 w 1005713"/>
                  <a:gd name="connsiteY4" fmla="*/ 216627 h 216627"/>
                  <a:gd name="connsiteX0" fmla="*/ 0 w 1005713"/>
                  <a:gd name="connsiteY0" fmla="*/ 199434 h 210364"/>
                  <a:gd name="connsiteX1" fmla="*/ 544680 w 1005713"/>
                  <a:gd name="connsiteY1" fmla="*/ 2210 h 210364"/>
                  <a:gd name="connsiteX2" fmla="*/ 1005713 w 1005713"/>
                  <a:gd name="connsiteY2" fmla="*/ 0 h 210364"/>
                  <a:gd name="connsiteX3" fmla="*/ 856398 w 1005713"/>
                  <a:gd name="connsiteY3" fmla="*/ 210364 h 210364"/>
                  <a:gd name="connsiteX4" fmla="*/ 0 w 1005713"/>
                  <a:gd name="connsiteY4" fmla="*/ 199434 h 210364"/>
                  <a:gd name="connsiteX0" fmla="*/ 0 w 1005713"/>
                  <a:gd name="connsiteY0" fmla="*/ 199434 h 212911"/>
                  <a:gd name="connsiteX1" fmla="*/ 544680 w 1005713"/>
                  <a:gd name="connsiteY1" fmla="*/ 2210 h 212911"/>
                  <a:gd name="connsiteX2" fmla="*/ 1005713 w 1005713"/>
                  <a:gd name="connsiteY2" fmla="*/ 0 h 212911"/>
                  <a:gd name="connsiteX3" fmla="*/ 683611 w 1005713"/>
                  <a:gd name="connsiteY3" fmla="*/ 212911 h 212911"/>
                  <a:gd name="connsiteX4" fmla="*/ 0 w 1005713"/>
                  <a:gd name="connsiteY4" fmla="*/ 199434 h 21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713" h="212911">
                    <a:moveTo>
                      <a:pt x="0" y="199434"/>
                    </a:moveTo>
                    <a:lnTo>
                      <a:pt x="544680" y="2210"/>
                    </a:lnTo>
                    <a:lnTo>
                      <a:pt x="1005713" y="0"/>
                    </a:lnTo>
                    <a:lnTo>
                      <a:pt x="683611" y="212911"/>
                    </a:lnTo>
                    <a:lnTo>
                      <a:pt x="0" y="19943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 name="Oval 70">
              <a:extLst>
                <a:ext uri="{FF2B5EF4-FFF2-40B4-BE49-F238E27FC236}">
                  <a16:creationId xmlns:a16="http://schemas.microsoft.com/office/drawing/2014/main" id="{099F33AE-B0D6-47C6-B7F0-24F27E5F2A32}"/>
                </a:ext>
              </a:extLst>
            </p:cNvPr>
            <p:cNvSpPr/>
            <p:nvPr/>
          </p:nvSpPr>
          <p:spPr>
            <a:xfrm>
              <a:off x="7658100" y="3592721"/>
              <a:ext cx="457200" cy="45720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5AB8E021-8857-4FDA-9F2C-11E40E8A8769}"/>
                </a:ext>
              </a:extLst>
            </p:cNvPr>
            <p:cNvSpPr/>
            <p:nvPr/>
          </p:nvSpPr>
          <p:spPr>
            <a:xfrm>
              <a:off x="7404734" y="4156007"/>
              <a:ext cx="457200" cy="45720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Slide Number Placeholder 73">
            <a:extLst>
              <a:ext uri="{FF2B5EF4-FFF2-40B4-BE49-F238E27FC236}">
                <a16:creationId xmlns:a16="http://schemas.microsoft.com/office/drawing/2014/main" id="{2E4547CA-F758-499D-A84F-34FCA364D926}"/>
              </a:ext>
            </a:extLst>
          </p:cNvPr>
          <p:cNvSpPr>
            <a:spLocks noGrp="1"/>
          </p:cNvSpPr>
          <p:nvPr>
            <p:ph type="sldNum" sz="quarter" idx="4"/>
          </p:nvPr>
        </p:nvSpPr>
        <p:spPr/>
        <p:txBody>
          <a:bodyPr/>
          <a:lstStyle/>
          <a:p>
            <a:fld id="{8CE6B46B-DFAB-45F5-AC67-E85D925D7105}" type="slidenum">
              <a:rPr lang="en-US" smtClean="0"/>
              <a:t>6</a:t>
            </a:fld>
            <a:endParaRPr lang="en-US"/>
          </a:p>
        </p:txBody>
      </p:sp>
    </p:spTree>
    <p:extLst>
      <p:ext uri="{BB962C8B-B14F-4D97-AF65-F5344CB8AC3E}">
        <p14:creationId xmlns:p14="http://schemas.microsoft.com/office/powerpoint/2010/main" val="17088880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BBCB431-D1B5-4FD5-A90A-BD5ACA5B3ED3}"/>
              </a:ext>
            </a:extLst>
          </p:cNvPr>
          <p:cNvSpPr/>
          <p:nvPr/>
        </p:nvSpPr>
        <p:spPr>
          <a:xfrm>
            <a:off x="922350" y="1926205"/>
            <a:ext cx="2231890" cy="7990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E49374D0-A7B8-4228-B5A7-4C91296D2DCC}"/>
              </a:ext>
            </a:extLst>
          </p:cNvPr>
          <p:cNvSpPr>
            <a:spLocks noChangeAspect="1"/>
          </p:cNvSpPr>
          <p:nvPr/>
        </p:nvSpPr>
        <p:spPr>
          <a:xfrm>
            <a:off x="2745344" y="1926802"/>
            <a:ext cx="842246" cy="78858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0C150689-1B59-48D0-A455-853427B9B8EA}"/>
              </a:ext>
            </a:extLst>
          </p:cNvPr>
          <p:cNvGrpSpPr/>
          <p:nvPr/>
        </p:nvGrpSpPr>
        <p:grpSpPr>
          <a:xfrm>
            <a:off x="4716686" y="3880493"/>
            <a:ext cx="3146290" cy="799015"/>
            <a:chOff x="6875956" y="3875300"/>
            <a:chExt cx="3146290" cy="799015"/>
          </a:xfrm>
        </p:grpSpPr>
        <p:sp>
          <p:nvSpPr>
            <p:cNvPr id="35" name="Isosceles Triangle 34">
              <a:extLst>
                <a:ext uri="{FF2B5EF4-FFF2-40B4-BE49-F238E27FC236}">
                  <a16:creationId xmlns:a16="http://schemas.microsoft.com/office/drawing/2014/main" id="{3EF17AF2-2367-44B5-BBBB-28C526024365}"/>
                </a:ext>
              </a:extLst>
            </p:cNvPr>
            <p:cNvSpPr/>
            <p:nvPr/>
          </p:nvSpPr>
          <p:spPr>
            <a:xfrm rot="5400000">
              <a:off x="9165538" y="3817608"/>
              <a:ext cx="799015" cy="9144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BF7D4B00-167B-4B35-A41E-EC0940D5E499}"/>
                </a:ext>
              </a:extLst>
            </p:cNvPr>
            <p:cNvSpPr/>
            <p:nvPr/>
          </p:nvSpPr>
          <p:spPr>
            <a:xfrm>
              <a:off x="6875956" y="3875300"/>
              <a:ext cx="2231890" cy="7990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93F6237-8724-4937-80C3-981315CC69B5}"/>
              </a:ext>
            </a:extLst>
          </p:cNvPr>
          <p:cNvSpPr>
            <a:spLocks noGrp="1"/>
          </p:cNvSpPr>
          <p:nvPr>
            <p:ph type="title"/>
          </p:nvPr>
        </p:nvSpPr>
        <p:spPr/>
        <p:txBody>
          <a:bodyPr/>
          <a:lstStyle/>
          <a:p>
            <a:pPr algn="ctr"/>
            <a:r>
              <a:rPr lang="en-US"/>
              <a:t>Concept Generation</a:t>
            </a:r>
          </a:p>
        </p:txBody>
      </p:sp>
      <p:sp>
        <p:nvSpPr>
          <p:cNvPr id="4" name="Content Placeholder 3">
            <a:extLst>
              <a:ext uri="{FF2B5EF4-FFF2-40B4-BE49-F238E27FC236}">
                <a16:creationId xmlns:a16="http://schemas.microsoft.com/office/drawing/2014/main" id="{EB16D3C0-DF0E-49B2-A40A-3CE68796C090}"/>
              </a:ext>
            </a:extLst>
          </p:cNvPr>
          <p:cNvSpPr>
            <a:spLocks noGrp="1"/>
          </p:cNvSpPr>
          <p:nvPr>
            <p:ph sz="quarter" idx="11"/>
          </p:nvPr>
        </p:nvSpPr>
        <p:spPr/>
        <p:txBody>
          <a:bodyPr/>
          <a:lstStyle/>
          <a:p>
            <a:r>
              <a:rPr lang="en-US"/>
              <a:t>Jed Fazler</a:t>
            </a:r>
          </a:p>
        </p:txBody>
      </p:sp>
      <p:sp>
        <p:nvSpPr>
          <p:cNvPr id="8" name="TextBox 7">
            <a:extLst>
              <a:ext uri="{FF2B5EF4-FFF2-40B4-BE49-F238E27FC236}">
                <a16:creationId xmlns:a16="http://schemas.microsoft.com/office/drawing/2014/main" id="{BCD1ED68-D84A-49A3-8744-34F2C3F659E1}"/>
              </a:ext>
            </a:extLst>
          </p:cNvPr>
          <p:cNvSpPr txBox="1"/>
          <p:nvPr/>
        </p:nvSpPr>
        <p:spPr>
          <a:xfrm>
            <a:off x="1355447" y="2810640"/>
            <a:ext cx="1365695" cy="369332"/>
          </a:xfrm>
          <a:prstGeom prst="rect">
            <a:avLst/>
          </a:prstGeom>
          <a:noFill/>
        </p:spPr>
        <p:txBody>
          <a:bodyPr wrap="none" rtlCol="0">
            <a:spAutoFit/>
          </a:bodyPr>
          <a:lstStyle/>
          <a:p>
            <a:r>
              <a:rPr lang="en-US"/>
              <a:t>Nose Pulleys</a:t>
            </a:r>
          </a:p>
        </p:txBody>
      </p:sp>
      <p:sp>
        <p:nvSpPr>
          <p:cNvPr id="9" name="Rectangle 8">
            <a:extLst>
              <a:ext uri="{FF2B5EF4-FFF2-40B4-BE49-F238E27FC236}">
                <a16:creationId xmlns:a16="http://schemas.microsoft.com/office/drawing/2014/main" id="{2C7C860A-06F7-4F4C-938B-AFC96EDA1E32}"/>
              </a:ext>
            </a:extLst>
          </p:cNvPr>
          <p:cNvSpPr/>
          <p:nvPr/>
        </p:nvSpPr>
        <p:spPr>
          <a:xfrm>
            <a:off x="1086729" y="1926203"/>
            <a:ext cx="682848" cy="2733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0E9D965-51F8-4FEC-8D4E-D0E65B813629}"/>
              </a:ext>
            </a:extLst>
          </p:cNvPr>
          <p:cNvSpPr/>
          <p:nvPr/>
        </p:nvSpPr>
        <p:spPr>
          <a:xfrm>
            <a:off x="1086729" y="2451211"/>
            <a:ext cx="682848" cy="2733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DBF291A1-24C5-4D58-BEBF-B7A39A7E47DD}"/>
              </a:ext>
            </a:extLst>
          </p:cNvPr>
          <p:cNvCxnSpPr>
            <a:cxnSpLocks/>
          </p:cNvCxnSpPr>
          <p:nvPr/>
        </p:nvCxnSpPr>
        <p:spPr>
          <a:xfrm flipV="1">
            <a:off x="1769577" y="2607426"/>
            <a:ext cx="1085970" cy="0"/>
          </a:xfrm>
          <a:prstGeom prst="line">
            <a:avLst/>
          </a:prstGeom>
          <a:ln w="38100">
            <a:solidFill>
              <a:srgbClr val="CC6600"/>
            </a:solidFill>
          </a:ln>
        </p:spPr>
        <p:style>
          <a:lnRef idx="1">
            <a:schemeClr val="accent1"/>
          </a:lnRef>
          <a:fillRef idx="0">
            <a:schemeClr val="accent1"/>
          </a:fillRef>
          <a:effectRef idx="0">
            <a:schemeClr val="accent1"/>
          </a:effectRef>
          <a:fontRef idx="minor">
            <a:schemeClr val="tx1"/>
          </a:fontRef>
        </p:style>
      </p:cxnSp>
      <p:pic>
        <p:nvPicPr>
          <p:cNvPr id="15" name="Graphic 14" descr="Single gear outline">
            <a:extLst>
              <a:ext uri="{FF2B5EF4-FFF2-40B4-BE49-F238E27FC236}">
                <a16:creationId xmlns:a16="http://schemas.microsoft.com/office/drawing/2014/main" id="{F2F9A0DF-B6D7-4522-9572-FCD9A74F7E1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91463" y="1916775"/>
            <a:ext cx="273379" cy="273379"/>
          </a:xfrm>
          <a:prstGeom prst="rect">
            <a:avLst/>
          </a:prstGeom>
        </p:spPr>
      </p:pic>
      <p:pic>
        <p:nvPicPr>
          <p:cNvPr id="16" name="Graphic 15" descr="Single gear outline">
            <a:extLst>
              <a:ext uri="{FF2B5EF4-FFF2-40B4-BE49-F238E27FC236}">
                <a16:creationId xmlns:a16="http://schemas.microsoft.com/office/drawing/2014/main" id="{58D27904-906D-4244-BFDB-411D474C023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91463" y="2460637"/>
            <a:ext cx="273379" cy="273379"/>
          </a:xfrm>
          <a:prstGeom prst="rect">
            <a:avLst/>
          </a:prstGeom>
        </p:spPr>
      </p:pic>
      <p:sp>
        <p:nvSpPr>
          <p:cNvPr id="18" name="Rectangle 17">
            <a:extLst>
              <a:ext uri="{FF2B5EF4-FFF2-40B4-BE49-F238E27FC236}">
                <a16:creationId xmlns:a16="http://schemas.microsoft.com/office/drawing/2014/main" id="{CC8B051C-2CC4-4AF3-A93D-7C60E734E26F}"/>
              </a:ext>
            </a:extLst>
          </p:cNvPr>
          <p:cNvSpPr/>
          <p:nvPr/>
        </p:nvSpPr>
        <p:spPr>
          <a:xfrm>
            <a:off x="4720851" y="1898640"/>
            <a:ext cx="2231890" cy="7990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2A0EC2D-F331-4102-B7F9-7C3AE11BC198}"/>
              </a:ext>
            </a:extLst>
          </p:cNvPr>
          <p:cNvSpPr txBox="1"/>
          <p:nvPr/>
        </p:nvSpPr>
        <p:spPr>
          <a:xfrm>
            <a:off x="5153948" y="2783075"/>
            <a:ext cx="1716817" cy="369332"/>
          </a:xfrm>
          <a:prstGeom prst="rect">
            <a:avLst/>
          </a:prstGeom>
          <a:noFill/>
        </p:spPr>
        <p:txBody>
          <a:bodyPr wrap="none" rtlCol="0">
            <a:spAutoFit/>
          </a:bodyPr>
          <a:lstStyle/>
          <a:p>
            <a:r>
              <a:rPr lang="en-US"/>
              <a:t>Linear Actuators</a:t>
            </a:r>
          </a:p>
        </p:txBody>
      </p:sp>
      <p:sp>
        <p:nvSpPr>
          <p:cNvPr id="20" name="Rectangle 19">
            <a:extLst>
              <a:ext uri="{FF2B5EF4-FFF2-40B4-BE49-F238E27FC236}">
                <a16:creationId xmlns:a16="http://schemas.microsoft.com/office/drawing/2014/main" id="{D1311751-ABBA-4C36-A7BA-A43C3689D31D}"/>
              </a:ext>
            </a:extLst>
          </p:cNvPr>
          <p:cNvSpPr/>
          <p:nvPr/>
        </p:nvSpPr>
        <p:spPr>
          <a:xfrm>
            <a:off x="5495371" y="1898638"/>
            <a:ext cx="682848" cy="2733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D5AB897-51C8-4F55-A4CB-BB8A6C8998D9}"/>
              </a:ext>
            </a:extLst>
          </p:cNvPr>
          <p:cNvSpPr/>
          <p:nvPr/>
        </p:nvSpPr>
        <p:spPr>
          <a:xfrm>
            <a:off x="5495371" y="2424277"/>
            <a:ext cx="682848" cy="2733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descr="Single gear outline">
            <a:extLst>
              <a:ext uri="{FF2B5EF4-FFF2-40B4-BE49-F238E27FC236}">
                <a16:creationId xmlns:a16="http://schemas.microsoft.com/office/drawing/2014/main" id="{F5AA12A4-C7E1-4F5D-8E5B-926AD5B814C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00105" y="1889210"/>
            <a:ext cx="273379" cy="273379"/>
          </a:xfrm>
          <a:prstGeom prst="rect">
            <a:avLst/>
          </a:prstGeom>
        </p:spPr>
      </p:pic>
      <p:pic>
        <p:nvPicPr>
          <p:cNvPr id="25" name="Graphic 24" descr="Single gear outline">
            <a:extLst>
              <a:ext uri="{FF2B5EF4-FFF2-40B4-BE49-F238E27FC236}">
                <a16:creationId xmlns:a16="http://schemas.microsoft.com/office/drawing/2014/main" id="{1140C959-E49C-4DB5-B213-8510D97BBE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00105" y="2433703"/>
            <a:ext cx="273379" cy="273379"/>
          </a:xfrm>
          <a:prstGeom prst="rect">
            <a:avLst/>
          </a:prstGeom>
        </p:spPr>
      </p:pic>
      <p:sp>
        <p:nvSpPr>
          <p:cNvPr id="37" name="TextBox 36">
            <a:extLst>
              <a:ext uri="{FF2B5EF4-FFF2-40B4-BE49-F238E27FC236}">
                <a16:creationId xmlns:a16="http://schemas.microsoft.com/office/drawing/2014/main" id="{A9F99EC7-6792-4B3C-8707-38C83FA175AB}"/>
              </a:ext>
            </a:extLst>
          </p:cNvPr>
          <p:cNvSpPr txBox="1"/>
          <p:nvPr/>
        </p:nvSpPr>
        <p:spPr>
          <a:xfrm>
            <a:off x="5153946" y="4766180"/>
            <a:ext cx="1658596" cy="369332"/>
          </a:xfrm>
          <a:prstGeom prst="rect">
            <a:avLst/>
          </a:prstGeom>
          <a:noFill/>
        </p:spPr>
        <p:txBody>
          <a:bodyPr wrap="none" rtlCol="0">
            <a:spAutoFit/>
          </a:bodyPr>
          <a:lstStyle/>
          <a:p>
            <a:r>
              <a:rPr lang="en-US"/>
              <a:t>Polar Controller</a:t>
            </a:r>
          </a:p>
        </p:txBody>
      </p:sp>
      <p:cxnSp>
        <p:nvCxnSpPr>
          <p:cNvPr id="45" name="Straight Connector 44">
            <a:extLst>
              <a:ext uri="{FF2B5EF4-FFF2-40B4-BE49-F238E27FC236}">
                <a16:creationId xmlns:a16="http://schemas.microsoft.com/office/drawing/2014/main" id="{7DD6EC2D-433B-41C4-880D-EB5F3764F3B6}"/>
              </a:ext>
            </a:extLst>
          </p:cNvPr>
          <p:cNvCxnSpPr>
            <a:cxnSpLocks/>
          </p:cNvCxnSpPr>
          <p:nvPr/>
        </p:nvCxnSpPr>
        <p:spPr>
          <a:xfrm flipV="1">
            <a:off x="1769577" y="2049810"/>
            <a:ext cx="1085970" cy="3654"/>
          </a:xfrm>
          <a:prstGeom prst="line">
            <a:avLst/>
          </a:prstGeom>
          <a:ln w="38100">
            <a:solidFill>
              <a:srgbClr val="CC6600"/>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8840CD20-FB74-41C2-9A27-B93B97B8765C}"/>
              </a:ext>
            </a:extLst>
          </p:cNvPr>
          <p:cNvGrpSpPr/>
          <p:nvPr/>
        </p:nvGrpSpPr>
        <p:grpSpPr>
          <a:xfrm>
            <a:off x="3154240" y="1919881"/>
            <a:ext cx="970643" cy="795510"/>
            <a:chOff x="5265647" y="2958789"/>
            <a:chExt cx="940502" cy="823255"/>
          </a:xfrm>
        </p:grpSpPr>
        <p:sp>
          <p:nvSpPr>
            <p:cNvPr id="49" name="Rectangle 48">
              <a:extLst>
                <a:ext uri="{FF2B5EF4-FFF2-40B4-BE49-F238E27FC236}">
                  <a16:creationId xmlns:a16="http://schemas.microsoft.com/office/drawing/2014/main" id="{27760298-2865-451A-AB5D-E440B00D7316}"/>
                </a:ext>
              </a:extLst>
            </p:cNvPr>
            <p:cNvSpPr/>
            <p:nvPr/>
          </p:nvSpPr>
          <p:spPr>
            <a:xfrm>
              <a:off x="5265647" y="2961176"/>
              <a:ext cx="408046" cy="820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Isosceles Triangle 47">
              <a:extLst>
                <a:ext uri="{FF2B5EF4-FFF2-40B4-BE49-F238E27FC236}">
                  <a16:creationId xmlns:a16="http://schemas.microsoft.com/office/drawing/2014/main" id="{2A4E0073-0A8E-46A4-92BD-A73B8B5227C1}"/>
                </a:ext>
              </a:extLst>
            </p:cNvPr>
            <p:cNvSpPr/>
            <p:nvPr/>
          </p:nvSpPr>
          <p:spPr>
            <a:xfrm rot="5400000">
              <a:off x="5331831" y="2905339"/>
              <a:ext cx="820867" cy="927768"/>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Isosceles Triangle 54">
            <a:extLst>
              <a:ext uri="{FF2B5EF4-FFF2-40B4-BE49-F238E27FC236}">
                <a16:creationId xmlns:a16="http://schemas.microsoft.com/office/drawing/2014/main" id="{09A865E4-58B5-444C-8441-6861B693472F}"/>
              </a:ext>
            </a:extLst>
          </p:cNvPr>
          <p:cNvSpPr/>
          <p:nvPr/>
        </p:nvSpPr>
        <p:spPr>
          <a:xfrm rot="5400000">
            <a:off x="7039610" y="1819898"/>
            <a:ext cx="793202" cy="957501"/>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Worm Gear Icons - Download Free Vector Icons | Noun Project">
            <a:extLst>
              <a:ext uri="{FF2B5EF4-FFF2-40B4-BE49-F238E27FC236}">
                <a16:creationId xmlns:a16="http://schemas.microsoft.com/office/drawing/2014/main" id="{41B02B4C-456E-45B6-B80C-6E7A69DF4E5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1500">
                        <a14:foregroundMark x1="17000" y1="67500" x2="11000" y2="45000"/>
                        <a14:foregroundMark x1="11000" y1="45000" x2="13500" y2="59000"/>
                        <a14:foregroundMark x1="83000" y1="44000" x2="91500" y2="55500"/>
                        <a14:foregroundMark x1="14500" y1="65000" x2="12000" y2="59500"/>
                      </a14:backgroundRemoval>
                    </a14:imgEffect>
                  </a14:imgLayer>
                </a14:imgProps>
              </a:ext>
              <a:ext uri="{28A0092B-C50C-407E-A947-70E740481C1C}">
                <a14:useLocalDpi xmlns:a14="http://schemas.microsoft.com/office/drawing/2010/main" val="0"/>
              </a:ext>
            </a:extLst>
          </a:blip>
          <a:srcRect/>
          <a:stretch>
            <a:fillRect/>
          </a:stretch>
        </p:blipFill>
        <p:spPr bwMode="auto">
          <a:xfrm>
            <a:off x="6110639" y="1912038"/>
            <a:ext cx="914401" cy="27778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Worm Gear Icons - Download Free Vector Icons | Noun Project">
            <a:extLst>
              <a:ext uri="{FF2B5EF4-FFF2-40B4-BE49-F238E27FC236}">
                <a16:creationId xmlns:a16="http://schemas.microsoft.com/office/drawing/2014/main" id="{7E1E81FF-740E-4BDD-899F-E69E758EEF1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1500">
                        <a14:foregroundMark x1="17000" y1="67500" x2="11000" y2="45000"/>
                        <a14:foregroundMark x1="11000" y1="45000" x2="13500" y2="59000"/>
                        <a14:foregroundMark x1="83000" y1="44000" x2="91500" y2="55500"/>
                        <a14:foregroundMark x1="14500" y1="65000" x2="12000" y2="59500"/>
                      </a14:backgroundRemoval>
                    </a14:imgEffect>
                  </a14:imgLayer>
                </a14:imgProps>
              </a:ext>
              <a:ext uri="{28A0092B-C50C-407E-A947-70E740481C1C}">
                <a14:useLocalDpi xmlns:a14="http://schemas.microsoft.com/office/drawing/2010/main" val="0"/>
              </a:ext>
            </a:extLst>
          </a:blip>
          <a:srcRect/>
          <a:stretch>
            <a:fillRect/>
          </a:stretch>
        </p:blipFill>
        <p:spPr bwMode="auto">
          <a:xfrm>
            <a:off x="6104069" y="2433166"/>
            <a:ext cx="914401" cy="277789"/>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E2B787FD-F953-47AE-AC47-2043248ADDC4}"/>
              </a:ext>
            </a:extLst>
          </p:cNvPr>
          <p:cNvSpPr/>
          <p:nvPr/>
        </p:nvSpPr>
        <p:spPr>
          <a:xfrm>
            <a:off x="5973484" y="4254128"/>
            <a:ext cx="979254" cy="54244"/>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Shape 71">
            <a:extLst>
              <a:ext uri="{FF2B5EF4-FFF2-40B4-BE49-F238E27FC236}">
                <a16:creationId xmlns:a16="http://schemas.microsoft.com/office/drawing/2014/main" id="{DF110CCC-AA8E-466F-82BD-70ACD0AE18E9}"/>
              </a:ext>
            </a:extLst>
          </p:cNvPr>
          <p:cNvSpPr/>
          <p:nvPr/>
        </p:nvSpPr>
        <p:spPr>
          <a:xfrm>
            <a:off x="5973483" y="3893360"/>
            <a:ext cx="170772" cy="787400"/>
          </a:xfrm>
          <a:custGeom>
            <a:avLst/>
            <a:gdLst>
              <a:gd name="connsiteX0" fmla="*/ 20494 w 23669"/>
              <a:gd name="connsiteY0" fmla="*/ 784225 h 784225"/>
              <a:gd name="connsiteX1" fmla="*/ 23669 w 23669"/>
              <a:gd name="connsiteY1" fmla="*/ 0 h 784225"/>
              <a:gd name="connsiteX0" fmla="*/ 37098 w 37098"/>
              <a:gd name="connsiteY0" fmla="*/ 409575 h 409575"/>
              <a:gd name="connsiteX1" fmla="*/ 16504 w 37098"/>
              <a:gd name="connsiteY1" fmla="*/ 0 h 409575"/>
              <a:gd name="connsiteX0" fmla="*/ 21140 w 23235"/>
              <a:gd name="connsiteY0" fmla="*/ 787400 h 787400"/>
              <a:gd name="connsiteX1" fmla="*/ 23235 w 23235"/>
              <a:gd name="connsiteY1" fmla="*/ 0 h 787400"/>
              <a:gd name="connsiteX0" fmla="*/ 25961 w 28056"/>
              <a:gd name="connsiteY0" fmla="*/ 787400 h 787400"/>
              <a:gd name="connsiteX1" fmla="*/ 28056 w 28056"/>
              <a:gd name="connsiteY1" fmla="*/ 0 h 787400"/>
              <a:gd name="connsiteX0" fmla="*/ 26961 w 29056"/>
              <a:gd name="connsiteY0" fmla="*/ 787400 h 787400"/>
              <a:gd name="connsiteX1" fmla="*/ 29056 w 29056"/>
              <a:gd name="connsiteY1" fmla="*/ 0 h 787400"/>
            </a:gdLst>
            <a:ahLst/>
            <a:cxnLst>
              <a:cxn ang="0">
                <a:pos x="connsiteX0" y="connsiteY0"/>
              </a:cxn>
              <a:cxn ang="0">
                <a:pos x="connsiteX1" y="connsiteY1"/>
              </a:cxn>
            </a:cxnLst>
            <a:rect l="l" t="t" r="r" b="b"/>
            <a:pathLst>
              <a:path w="29056" h="787400">
                <a:moveTo>
                  <a:pt x="26961" y="787400"/>
                </a:moveTo>
                <a:cubicBezTo>
                  <a:pt x="-8042" y="562768"/>
                  <a:pt x="-10631" y="182562"/>
                  <a:pt x="29056" y="0"/>
                </a:cubicBezTo>
              </a:path>
            </a:pathLst>
          </a:cu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grpSp>
        <p:nvGrpSpPr>
          <p:cNvPr id="41" name="Group 40">
            <a:extLst>
              <a:ext uri="{FF2B5EF4-FFF2-40B4-BE49-F238E27FC236}">
                <a16:creationId xmlns:a16="http://schemas.microsoft.com/office/drawing/2014/main" id="{50F15074-5048-444C-93CE-613EE3A35115}"/>
              </a:ext>
            </a:extLst>
          </p:cNvPr>
          <p:cNvGrpSpPr/>
          <p:nvPr/>
        </p:nvGrpSpPr>
        <p:grpSpPr>
          <a:xfrm>
            <a:off x="922350" y="3705104"/>
            <a:ext cx="3187856" cy="1389393"/>
            <a:chOff x="1423445" y="3739674"/>
            <a:chExt cx="3187856" cy="1389393"/>
          </a:xfrm>
        </p:grpSpPr>
        <p:sp>
          <p:nvSpPr>
            <p:cNvPr id="27" name="Rectangle 26">
              <a:extLst>
                <a:ext uri="{FF2B5EF4-FFF2-40B4-BE49-F238E27FC236}">
                  <a16:creationId xmlns:a16="http://schemas.microsoft.com/office/drawing/2014/main" id="{F87E92DF-A071-4F41-9AEF-A02BA5733517}"/>
                </a:ext>
              </a:extLst>
            </p:cNvPr>
            <p:cNvSpPr/>
            <p:nvPr/>
          </p:nvSpPr>
          <p:spPr>
            <a:xfrm>
              <a:off x="1423445" y="3875300"/>
              <a:ext cx="2231890" cy="7990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BE6AE8CB-0714-4C8C-8C7F-FA08178E427A}"/>
                </a:ext>
              </a:extLst>
            </p:cNvPr>
            <p:cNvSpPr txBox="1"/>
            <p:nvPr/>
          </p:nvSpPr>
          <p:spPr>
            <a:xfrm>
              <a:off x="1856544" y="4759735"/>
              <a:ext cx="1654940" cy="369332"/>
            </a:xfrm>
            <a:prstGeom prst="rect">
              <a:avLst/>
            </a:prstGeom>
            <a:noFill/>
          </p:spPr>
          <p:txBody>
            <a:bodyPr wrap="none" rtlCol="0">
              <a:spAutoFit/>
            </a:bodyPr>
            <a:lstStyle/>
            <a:p>
              <a:r>
                <a:rPr lang="en-US"/>
                <a:t>2 DOF Gear Box</a:t>
              </a:r>
            </a:p>
          </p:txBody>
        </p:sp>
        <p:grpSp>
          <p:nvGrpSpPr>
            <p:cNvPr id="1032" name="Group 1031">
              <a:extLst>
                <a:ext uri="{FF2B5EF4-FFF2-40B4-BE49-F238E27FC236}">
                  <a16:creationId xmlns:a16="http://schemas.microsoft.com/office/drawing/2014/main" id="{F7791741-2E46-4055-B4CB-8272AC2461C2}"/>
                </a:ext>
              </a:extLst>
            </p:cNvPr>
            <p:cNvGrpSpPr/>
            <p:nvPr/>
          </p:nvGrpSpPr>
          <p:grpSpPr>
            <a:xfrm>
              <a:off x="3118666" y="3739674"/>
              <a:ext cx="1492635" cy="1070265"/>
              <a:chOff x="3950473" y="3168785"/>
              <a:chExt cx="1492635" cy="1070265"/>
            </a:xfrm>
          </p:grpSpPr>
          <p:grpSp>
            <p:nvGrpSpPr>
              <p:cNvPr id="1031" name="Group 1030">
                <a:extLst>
                  <a:ext uri="{FF2B5EF4-FFF2-40B4-BE49-F238E27FC236}">
                    <a16:creationId xmlns:a16="http://schemas.microsoft.com/office/drawing/2014/main" id="{F6C452E5-60AF-4A00-8F49-75772EB46A5C}"/>
                  </a:ext>
                </a:extLst>
              </p:cNvPr>
              <p:cNvGrpSpPr/>
              <p:nvPr/>
            </p:nvGrpSpPr>
            <p:grpSpPr>
              <a:xfrm>
                <a:off x="3950473" y="3168785"/>
                <a:ext cx="1070265" cy="1070265"/>
                <a:chOff x="4196229" y="4409268"/>
                <a:chExt cx="1070265" cy="1070265"/>
              </a:xfrm>
            </p:grpSpPr>
            <p:pic>
              <p:nvPicPr>
                <p:cNvPr id="82" name="Graphic 81" descr="Single gear outline">
                  <a:extLst>
                    <a:ext uri="{FF2B5EF4-FFF2-40B4-BE49-F238E27FC236}">
                      <a16:creationId xmlns:a16="http://schemas.microsoft.com/office/drawing/2014/main" id="{E94C13A5-9F88-4E5A-A8C5-3AEA8FA8FE8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96229" y="4409268"/>
                  <a:ext cx="1070265" cy="1070265"/>
                </a:xfrm>
                <a:prstGeom prst="rect">
                  <a:avLst/>
                </a:prstGeom>
              </p:spPr>
            </p:pic>
            <p:sp>
              <p:nvSpPr>
                <p:cNvPr id="81" name="Rectangle 80">
                  <a:extLst>
                    <a:ext uri="{FF2B5EF4-FFF2-40B4-BE49-F238E27FC236}">
                      <a16:creationId xmlns:a16="http://schemas.microsoft.com/office/drawing/2014/main" id="{04750732-273D-4682-B1A2-E26F8F04DE74}"/>
                    </a:ext>
                  </a:extLst>
                </p:cNvPr>
                <p:cNvSpPr/>
                <p:nvPr/>
              </p:nvSpPr>
              <p:spPr>
                <a:xfrm>
                  <a:off x="4731361" y="4547798"/>
                  <a:ext cx="421123" cy="7932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9" name="Isosceles Triangle 78">
                <a:extLst>
                  <a:ext uri="{FF2B5EF4-FFF2-40B4-BE49-F238E27FC236}">
                    <a16:creationId xmlns:a16="http://schemas.microsoft.com/office/drawing/2014/main" id="{FE80F245-7DA5-44FD-ACC0-2033477F9E70}"/>
                  </a:ext>
                </a:extLst>
              </p:cNvPr>
              <p:cNvSpPr/>
              <p:nvPr/>
            </p:nvSpPr>
            <p:spPr>
              <a:xfrm rot="5400000">
                <a:off x="4567757" y="3225168"/>
                <a:ext cx="793202" cy="957501"/>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 name="Straight Connector 6">
              <a:extLst>
                <a:ext uri="{FF2B5EF4-FFF2-40B4-BE49-F238E27FC236}">
                  <a16:creationId xmlns:a16="http://schemas.microsoft.com/office/drawing/2014/main" id="{EB5A0FF9-0DD7-4708-8B0B-0B85B021324B}"/>
                </a:ext>
              </a:extLst>
            </p:cNvPr>
            <p:cNvCxnSpPr>
              <a:cxnSpLocks/>
            </p:cNvCxnSpPr>
            <p:nvPr/>
          </p:nvCxnSpPr>
          <p:spPr>
            <a:xfrm flipH="1" flipV="1">
              <a:off x="2216362" y="4272646"/>
              <a:ext cx="737416" cy="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5D24763-EEE5-426A-B71F-A04FC6610A13}"/>
                </a:ext>
              </a:extLst>
            </p:cNvPr>
            <p:cNvCxnSpPr>
              <a:cxnSpLocks/>
            </p:cNvCxnSpPr>
            <p:nvPr/>
          </p:nvCxnSpPr>
          <p:spPr>
            <a:xfrm flipV="1">
              <a:off x="2965064" y="4113133"/>
              <a:ext cx="0" cy="2880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20A44E8-FB35-4241-9E84-42D1132AC349}"/>
                </a:ext>
              </a:extLst>
            </p:cNvPr>
            <p:cNvCxnSpPr>
              <a:cxnSpLocks/>
            </p:cNvCxnSpPr>
            <p:nvPr/>
          </p:nvCxnSpPr>
          <p:spPr>
            <a:xfrm flipH="1">
              <a:off x="2953066" y="4401159"/>
              <a:ext cx="153602"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CBCC644-F911-4516-875E-957EC9BA46AE}"/>
                </a:ext>
              </a:extLst>
            </p:cNvPr>
            <p:cNvCxnSpPr>
              <a:cxnSpLocks/>
            </p:cNvCxnSpPr>
            <p:nvPr/>
          </p:nvCxnSpPr>
          <p:spPr>
            <a:xfrm flipH="1">
              <a:off x="2953066" y="4113133"/>
              <a:ext cx="153602"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54" name="Graphic 53" descr="Single gear outline">
              <a:extLst>
                <a:ext uri="{FF2B5EF4-FFF2-40B4-BE49-F238E27FC236}">
                  <a16:creationId xmlns:a16="http://schemas.microsoft.com/office/drawing/2014/main" id="{F21ED2E9-DDEB-473D-8795-D876984A14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89399" y="4116100"/>
              <a:ext cx="273379" cy="273379"/>
            </a:xfrm>
            <a:prstGeom prst="rect">
              <a:avLst/>
            </a:prstGeom>
          </p:spPr>
        </p:pic>
        <p:grpSp>
          <p:nvGrpSpPr>
            <p:cNvPr id="40" name="Group 39">
              <a:extLst>
                <a:ext uri="{FF2B5EF4-FFF2-40B4-BE49-F238E27FC236}">
                  <a16:creationId xmlns:a16="http://schemas.microsoft.com/office/drawing/2014/main" id="{30BE6FFC-AA65-4C7F-A1B1-6A02931A5B94}"/>
                </a:ext>
              </a:extLst>
            </p:cNvPr>
            <p:cNvGrpSpPr/>
            <p:nvPr/>
          </p:nvGrpSpPr>
          <p:grpSpPr>
            <a:xfrm>
              <a:off x="2152585" y="4028118"/>
              <a:ext cx="123103" cy="489056"/>
              <a:chOff x="5330975" y="4056185"/>
              <a:chExt cx="123103" cy="489056"/>
            </a:xfrm>
          </p:grpSpPr>
          <p:sp>
            <p:nvSpPr>
              <p:cNvPr id="32" name="Rectangle 31">
                <a:extLst>
                  <a:ext uri="{FF2B5EF4-FFF2-40B4-BE49-F238E27FC236}">
                    <a16:creationId xmlns:a16="http://schemas.microsoft.com/office/drawing/2014/main" id="{7CFEF952-0FA6-43FF-BCAA-98189C9C352E}"/>
                  </a:ext>
                </a:extLst>
              </p:cNvPr>
              <p:cNvSpPr/>
              <p:nvPr/>
            </p:nvSpPr>
            <p:spPr>
              <a:xfrm>
                <a:off x="5334000" y="4056185"/>
                <a:ext cx="117053" cy="486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E7EE25A9-D808-43E6-B4DC-36F29951E090}"/>
                  </a:ext>
                </a:extLst>
              </p:cNvPr>
              <p:cNvCxnSpPr>
                <a:cxnSpLocks/>
              </p:cNvCxnSpPr>
              <p:nvPr/>
            </p:nvCxnSpPr>
            <p:spPr>
              <a:xfrm>
                <a:off x="5330975" y="4056185"/>
                <a:ext cx="120078" cy="116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45814B3-285F-47BF-A157-EC9DEDBAE504}"/>
                  </a:ext>
                </a:extLst>
              </p:cNvPr>
              <p:cNvCxnSpPr>
                <a:cxnSpLocks/>
              </p:cNvCxnSpPr>
              <p:nvPr/>
            </p:nvCxnSpPr>
            <p:spPr>
              <a:xfrm>
                <a:off x="5334000" y="4182911"/>
                <a:ext cx="120078" cy="116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0F251AA-CA67-448C-9F0A-61CACCDC0B36}"/>
                  </a:ext>
                </a:extLst>
              </p:cNvPr>
              <p:cNvCxnSpPr>
                <a:cxnSpLocks/>
              </p:cNvCxnSpPr>
              <p:nvPr/>
            </p:nvCxnSpPr>
            <p:spPr>
              <a:xfrm>
                <a:off x="5333999" y="4304537"/>
                <a:ext cx="120078" cy="116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0DBA683-9691-4F82-8F8B-285EE8E97D56}"/>
                  </a:ext>
                </a:extLst>
              </p:cNvPr>
              <p:cNvCxnSpPr>
                <a:cxnSpLocks/>
              </p:cNvCxnSpPr>
              <p:nvPr/>
            </p:nvCxnSpPr>
            <p:spPr>
              <a:xfrm>
                <a:off x="5330975" y="4428714"/>
                <a:ext cx="120078" cy="116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3" name="Rectangle 62">
              <a:extLst>
                <a:ext uri="{FF2B5EF4-FFF2-40B4-BE49-F238E27FC236}">
                  <a16:creationId xmlns:a16="http://schemas.microsoft.com/office/drawing/2014/main" id="{5A8F715C-43E8-4A89-9D5D-E2FA6C92F3BA}"/>
                </a:ext>
              </a:extLst>
            </p:cNvPr>
            <p:cNvSpPr/>
            <p:nvPr/>
          </p:nvSpPr>
          <p:spPr>
            <a:xfrm>
              <a:off x="1425863" y="3873527"/>
              <a:ext cx="612712" cy="21588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Graphic 64" descr="Single gear outline">
              <a:extLst>
                <a:ext uri="{FF2B5EF4-FFF2-40B4-BE49-F238E27FC236}">
                  <a16:creationId xmlns:a16="http://schemas.microsoft.com/office/drawing/2014/main" id="{ABDFAFE7-C82B-4E56-8314-61D1F6CE3EC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30598" y="3863904"/>
              <a:ext cx="245300" cy="245300"/>
            </a:xfrm>
            <a:prstGeom prst="rect">
              <a:avLst/>
            </a:prstGeom>
          </p:spPr>
        </p:pic>
        <p:pic>
          <p:nvPicPr>
            <p:cNvPr id="67" name="Picture 2" descr="Worm Gear Icons - Download Free Vector Icons | Noun Project">
              <a:extLst>
                <a:ext uri="{FF2B5EF4-FFF2-40B4-BE49-F238E27FC236}">
                  <a16:creationId xmlns:a16="http://schemas.microsoft.com/office/drawing/2014/main" id="{7CBA97F8-33DE-4C72-8F0F-BEF0CAD8B5C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1500">
                          <a14:foregroundMark x1="17000" y1="67500" x2="11000" y2="45000"/>
                          <a14:foregroundMark x1="11000" y1="45000" x2="13500" y2="59000"/>
                          <a14:foregroundMark x1="83000" y1="44000" x2="91500" y2="55500"/>
                          <a14:foregroundMark x1="14500" y1="65000" x2="12000" y2="59500"/>
                        </a14:backgroundRemoval>
                      </a14:imgEffect>
                    </a14:imgLayer>
                  </a14:imgProps>
                </a:ext>
                <a:ext uri="{28A0092B-C50C-407E-A947-70E740481C1C}">
                  <a14:useLocalDpi xmlns:a14="http://schemas.microsoft.com/office/drawing/2010/main" val="0"/>
                </a:ext>
              </a:extLst>
            </a:blip>
            <a:srcRect t="-1" r="47845" b="9478"/>
            <a:stretch/>
          </p:blipFill>
          <p:spPr bwMode="auto">
            <a:xfrm>
              <a:off x="1969731" y="3859533"/>
              <a:ext cx="421124" cy="222055"/>
            </a:xfrm>
            <a:prstGeom prst="rect">
              <a:avLst/>
            </a:prstGeom>
            <a:noFill/>
            <a:extLst>
              <a:ext uri="{909E8E84-426E-40DD-AFC4-6F175D3DCCD1}">
                <a14:hiddenFill xmlns:a14="http://schemas.microsoft.com/office/drawing/2010/main">
                  <a:solidFill>
                    <a:srgbClr val="FFFFFF"/>
                  </a:solidFill>
                </a14:hiddenFill>
              </a:ext>
            </a:extLst>
          </p:spPr>
        </p:pic>
      </p:grpSp>
      <p:sp>
        <p:nvSpPr>
          <p:cNvPr id="70" name="Rectangle 69">
            <a:extLst>
              <a:ext uri="{FF2B5EF4-FFF2-40B4-BE49-F238E27FC236}">
                <a16:creationId xmlns:a16="http://schemas.microsoft.com/office/drawing/2014/main" id="{CB4BC68A-A3BC-4A9E-B0E7-0EA4FE8B4E65}"/>
              </a:ext>
            </a:extLst>
          </p:cNvPr>
          <p:cNvSpPr/>
          <p:nvPr/>
        </p:nvSpPr>
        <p:spPr>
          <a:xfrm>
            <a:off x="8408258" y="1892170"/>
            <a:ext cx="2231890" cy="7990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Isosceles Triangle 73">
            <a:extLst>
              <a:ext uri="{FF2B5EF4-FFF2-40B4-BE49-F238E27FC236}">
                <a16:creationId xmlns:a16="http://schemas.microsoft.com/office/drawing/2014/main" id="{0112F0F0-F3A0-40E9-8126-97E5B9A6D3F9}"/>
              </a:ext>
            </a:extLst>
          </p:cNvPr>
          <p:cNvSpPr/>
          <p:nvPr/>
        </p:nvSpPr>
        <p:spPr>
          <a:xfrm rot="5400000">
            <a:off x="10727017" y="1813428"/>
            <a:ext cx="793202" cy="957501"/>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094FC4B-2436-4DC5-B4E8-C76CFBD1F010}"/>
              </a:ext>
            </a:extLst>
          </p:cNvPr>
          <p:cNvSpPr/>
          <p:nvPr/>
        </p:nvSpPr>
        <p:spPr>
          <a:xfrm>
            <a:off x="5857875" y="3881745"/>
            <a:ext cx="1094863" cy="5424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08A4A21-B672-4825-8A7B-D55EF1083F64}"/>
              </a:ext>
            </a:extLst>
          </p:cNvPr>
          <p:cNvSpPr/>
          <p:nvPr/>
        </p:nvSpPr>
        <p:spPr>
          <a:xfrm>
            <a:off x="8408258" y="3881745"/>
            <a:ext cx="2231890" cy="7990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9A25AC33-EB2B-4D2F-9EC8-1A15A4846038}"/>
              </a:ext>
            </a:extLst>
          </p:cNvPr>
          <p:cNvSpPr/>
          <p:nvPr/>
        </p:nvSpPr>
        <p:spPr>
          <a:xfrm>
            <a:off x="5853156" y="4626516"/>
            <a:ext cx="1094863" cy="5424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D7AE427B-D5F8-4BDB-B4BA-7429FB281CD0}"/>
              </a:ext>
            </a:extLst>
          </p:cNvPr>
          <p:cNvGrpSpPr/>
          <p:nvPr/>
        </p:nvGrpSpPr>
        <p:grpSpPr>
          <a:xfrm>
            <a:off x="5728455" y="4021072"/>
            <a:ext cx="142004" cy="534034"/>
            <a:chOff x="1803890" y="4145948"/>
            <a:chExt cx="123103" cy="489056"/>
          </a:xfrm>
        </p:grpSpPr>
        <p:sp>
          <p:nvSpPr>
            <p:cNvPr id="62" name="Rectangle 61">
              <a:extLst>
                <a:ext uri="{FF2B5EF4-FFF2-40B4-BE49-F238E27FC236}">
                  <a16:creationId xmlns:a16="http://schemas.microsoft.com/office/drawing/2014/main" id="{93FBAD49-8548-4C7B-B1C4-62FD2EE26B50}"/>
                </a:ext>
              </a:extLst>
            </p:cNvPr>
            <p:cNvSpPr/>
            <p:nvPr/>
          </p:nvSpPr>
          <p:spPr>
            <a:xfrm>
              <a:off x="1806915" y="4145948"/>
              <a:ext cx="117053" cy="486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a:extLst>
                <a:ext uri="{FF2B5EF4-FFF2-40B4-BE49-F238E27FC236}">
                  <a16:creationId xmlns:a16="http://schemas.microsoft.com/office/drawing/2014/main" id="{825B2C0A-6843-4373-8549-AC7A18B7AF35}"/>
                </a:ext>
              </a:extLst>
            </p:cNvPr>
            <p:cNvCxnSpPr>
              <a:cxnSpLocks/>
            </p:cNvCxnSpPr>
            <p:nvPr/>
          </p:nvCxnSpPr>
          <p:spPr>
            <a:xfrm>
              <a:off x="1803890" y="4145948"/>
              <a:ext cx="120078" cy="116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894738E-4C98-4DED-8ADD-90F8896CDC8D}"/>
                </a:ext>
              </a:extLst>
            </p:cNvPr>
            <p:cNvCxnSpPr>
              <a:cxnSpLocks/>
            </p:cNvCxnSpPr>
            <p:nvPr/>
          </p:nvCxnSpPr>
          <p:spPr>
            <a:xfrm>
              <a:off x="1806915" y="4272674"/>
              <a:ext cx="120078" cy="116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F41C2744-E130-44EC-A2DE-653316F0048E}"/>
                </a:ext>
              </a:extLst>
            </p:cNvPr>
            <p:cNvCxnSpPr>
              <a:cxnSpLocks/>
            </p:cNvCxnSpPr>
            <p:nvPr/>
          </p:nvCxnSpPr>
          <p:spPr>
            <a:xfrm>
              <a:off x="1806914" y="4394300"/>
              <a:ext cx="120078" cy="116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EF5CBD9-6263-4DF2-BDD0-F57257720B99}"/>
                </a:ext>
              </a:extLst>
            </p:cNvPr>
            <p:cNvCxnSpPr>
              <a:cxnSpLocks/>
            </p:cNvCxnSpPr>
            <p:nvPr/>
          </p:nvCxnSpPr>
          <p:spPr>
            <a:xfrm>
              <a:off x="1803890" y="4518477"/>
              <a:ext cx="120078" cy="116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77" name="Picture 2" descr="Worm Gear Icons - Download Free Vector Icons | Noun Project">
            <a:extLst>
              <a:ext uri="{FF2B5EF4-FFF2-40B4-BE49-F238E27FC236}">
                <a16:creationId xmlns:a16="http://schemas.microsoft.com/office/drawing/2014/main" id="{2CCD68D8-30A9-4AEC-9A76-8DDB7BA3492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1500">
                        <a14:foregroundMark x1="17000" y1="67500" x2="11000" y2="45000"/>
                        <a14:foregroundMark x1="11000" y1="45000" x2="13500" y2="59000"/>
                        <a14:foregroundMark x1="83000" y1="44000" x2="91500" y2="55500"/>
                        <a14:foregroundMark x1="14500" y1="65000" x2="12000" y2="59500"/>
                      </a14:backgroundRemoval>
                    </a14:imgEffect>
                  </a14:imgLayer>
                </a14:imgProps>
              </a:ext>
              <a:ext uri="{28A0092B-C50C-407E-A947-70E740481C1C}">
                <a14:useLocalDpi xmlns:a14="http://schemas.microsoft.com/office/drawing/2010/main" val="0"/>
              </a:ext>
            </a:extLst>
          </a:blip>
          <a:srcRect t="-1" r="47845" b="9478"/>
          <a:stretch/>
        </p:blipFill>
        <p:spPr bwMode="auto">
          <a:xfrm>
            <a:off x="5432364" y="3850939"/>
            <a:ext cx="421124" cy="22205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F406BF38-0A98-4A3C-8B9A-D2DAA8D2E6BB}"/>
              </a:ext>
            </a:extLst>
          </p:cNvPr>
          <p:cNvGrpSpPr/>
          <p:nvPr/>
        </p:nvGrpSpPr>
        <p:grpSpPr>
          <a:xfrm>
            <a:off x="4897761" y="3878318"/>
            <a:ext cx="597610" cy="222055"/>
            <a:chOff x="1239129" y="2603611"/>
            <a:chExt cx="682848" cy="282805"/>
          </a:xfrm>
        </p:grpSpPr>
        <p:sp>
          <p:nvSpPr>
            <p:cNvPr id="80" name="Rectangle 79">
              <a:extLst>
                <a:ext uri="{FF2B5EF4-FFF2-40B4-BE49-F238E27FC236}">
                  <a16:creationId xmlns:a16="http://schemas.microsoft.com/office/drawing/2014/main" id="{26649A39-D938-441F-84B3-F633403E4694}"/>
                </a:ext>
              </a:extLst>
            </p:cNvPr>
            <p:cNvSpPr/>
            <p:nvPr/>
          </p:nvSpPr>
          <p:spPr>
            <a:xfrm>
              <a:off x="1239129" y="2603611"/>
              <a:ext cx="682848" cy="2733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Graphic 82" descr="Single gear outline">
              <a:extLst>
                <a:ext uri="{FF2B5EF4-FFF2-40B4-BE49-F238E27FC236}">
                  <a16:creationId xmlns:a16="http://schemas.microsoft.com/office/drawing/2014/main" id="{63111CFC-3A87-4F9A-9EBB-467F39B553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43863" y="2613037"/>
              <a:ext cx="273379" cy="273379"/>
            </a:xfrm>
            <a:prstGeom prst="rect">
              <a:avLst/>
            </a:prstGeom>
          </p:spPr>
        </p:pic>
      </p:grpSp>
      <p:grpSp>
        <p:nvGrpSpPr>
          <p:cNvPr id="43" name="Group 42">
            <a:extLst>
              <a:ext uri="{FF2B5EF4-FFF2-40B4-BE49-F238E27FC236}">
                <a16:creationId xmlns:a16="http://schemas.microsoft.com/office/drawing/2014/main" id="{A777CB4B-1778-45E6-8F18-EB88D6577A92}"/>
              </a:ext>
            </a:extLst>
          </p:cNvPr>
          <p:cNvGrpSpPr/>
          <p:nvPr/>
        </p:nvGrpSpPr>
        <p:grpSpPr>
          <a:xfrm>
            <a:off x="8732378" y="2181599"/>
            <a:ext cx="381680" cy="245300"/>
            <a:chOff x="8801100" y="1885954"/>
            <a:chExt cx="381680" cy="245300"/>
          </a:xfrm>
        </p:grpSpPr>
        <p:sp>
          <p:nvSpPr>
            <p:cNvPr id="87" name="Rectangle 86">
              <a:extLst>
                <a:ext uri="{FF2B5EF4-FFF2-40B4-BE49-F238E27FC236}">
                  <a16:creationId xmlns:a16="http://schemas.microsoft.com/office/drawing/2014/main" id="{1BC95578-8941-49B1-AC42-32A63C42DB56}"/>
                </a:ext>
              </a:extLst>
            </p:cNvPr>
            <p:cNvSpPr/>
            <p:nvPr/>
          </p:nvSpPr>
          <p:spPr>
            <a:xfrm>
              <a:off x="8801100" y="1895577"/>
              <a:ext cx="381680" cy="2301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8" name="Graphic 87" descr="Single gear outline">
              <a:extLst>
                <a:ext uri="{FF2B5EF4-FFF2-40B4-BE49-F238E27FC236}">
                  <a16:creationId xmlns:a16="http://schemas.microsoft.com/office/drawing/2014/main" id="{2CFD908C-BDDC-4811-9060-675E5693614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80455" y="1885954"/>
              <a:ext cx="245300" cy="245300"/>
            </a:xfrm>
            <a:prstGeom prst="rect">
              <a:avLst/>
            </a:prstGeom>
          </p:spPr>
        </p:pic>
      </p:grpSp>
      <p:sp>
        <p:nvSpPr>
          <p:cNvPr id="89" name="Rectangle 88">
            <a:extLst>
              <a:ext uri="{FF2B5EF4-FFF2-40B4-BE49-F238E27FC236}">
                <a16:creationId xmlns:a16="http://schemas.microsoft.com/office/drawing/2014/main" id="{403F0E50-B7C9-42A0-9908-33C18A730CD2}"/>
              </a:ext>
            </a:extLst>
          </p:cNvPr>
          <p:cNvSpPr/>
          <p:nvPr/>
        </p:nvSpPr>
        <p:spPr>
          <a:xfrm rot="1111256">
            <a:off x="5974005" y="4364557"/>
            <a:ext cx="653119" cy="45719"/>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83">
            <a:extLst>
              <a:ext uri="{FF2B5EF4-FFF2-40B4-BE49-F238E27FC236}">
                <a16:creationId xmlns:a16="http://schemas.microsoft.com/office/drawing/2014/main" id="{35A3494E-6042-4357-B664-C187A61493BA}"/>
              </a:ext>
            </a:extLst>
          </p:cNvPr>
          <p:cNvGrpSpPr/>
          <p:nvPr/>
        </p:nvGrpSpPr>
        <p:grpSpPr>
          <a:xfrm>
            <a:off x="6525487" y="4468633"/>
            <a:ext cx="424892" cy="157878"/>
            <a:chOff x="1239129" y="2603611"/>
            <a:chExt cx="682848" cy="282805"/>
          </a:xfrm>
        </p:grpSpPr>
        <p:sp>
          <p:nvSpPr>
            <p:cNvPr id="85" name="Rectangle 84">
              <a:extLst>
                <a:ext uri="{FF2B5EF4-FFF2-40B4-BE49-F238E27FC236}">
                  <a16:creationId xmlns:a16="http://schemas.microsoft.com/office/drawing/2014/main" id="{4229A23D-387F-4229-8FC7-C787219AD55F}"/>
                </a:ext>
              </a:extLst>
            </p:cNvPr>
            <p:cNvSpPr/>
            <p:nvPr/>
          </p:nvSpPr>
          <p:spPr>
            <a:xfrm>
              <a:off x="1239129" y="2603611"/>
              <a:ext cx="682848" cy="2733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6" name="Graphic 85" descr="Single gear outline">
              <a:extLst>
                <a:ext uri="{FF2B5EF4-FFF2-40B4-BE49-F238E27FC236}">
                  <a16:creationId xmlns:a16="http://schemas.microsoft.com/office/drawing/2014/main" id="{DBEEABAD-4703-4288-AE82-8116F841AFF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43863" y="2613037"/>
              <a:ext cx="273379" cy="273379"/>
            </a:xfrm>
            <a:prstGeom prst="rect">
              <a:avLst/>
            </a:prstGeom>
          </p:spPr>
        </p:pic>
      </p:grpSp>
      <p:sp>
        <p:nvSpPr>
          <p:cNvPr id="17" name="Oval 16">
            <a:extLst>
              <a:ext uri="{FF2B5EF4-FFF2-40B4-BE49-F238E27FC236}">
                <a16:creationId xmlns:a16="http://schemas.microsoft.com/office/drawing/2014/main" id="{5DC133D9-C4F3-4A37-95B0-E9975522E57A}"/>
              </a:ext>
            </a:extLst>
          </p:cNvPr>
          <p:cNvSpPr/>
          <p:nvPr/>
        </p:nvSpPr>
        <p:spPr>
          <a:xfrm>
            <a:off x="6058350" y="4267272"/>
            <a:ext cx="45719" cy="4571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 name="Straight Connector 91">
            <a:extLst>
              <a:ext uri="{FF2B5EF4-FFF2-40B4-BE49-F238E27FC236}">
                <a16:creationId xmlns:a16="http://schemas.microsoft.com/office/drawing/2014/main" id="{C27DB19F-F001-453B-AF9A-0F681782A46A}"/>
              </a:ext>
            </a:extLst>
          </p:cNvPr>
          <p:cNvCxnSpPr>
            <a:cxnSpLocks/>
          </p:cNvCxnSpPr>
          <p:nvPr/>
        </p:nvCxnSpPr>
        <p:spPr>
          <a:xfrm flipH="1">
            <a:off x="10108750" y="1895577"/>
            <a:ext cx="531398" cy="7996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37178B63-F650-40C3-BBD5-54360F4FA382}"/>
              </a:ext>
            </a:extLst>
          </p:cNvPr>
          <p:cNvCxnSpPr>
            <a:cxnSpLocks/>
          </p:cNvCxnSpPr>
          <p:nvPr/>
        </p:nvCxnSpPr>
        <p:spPr>
          <a:xfrm>
            <a:off x="9115293" y="1912038"/>
            <a:ext cx="0" cy="7737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0" name="Group 99">
            <a:extLst>
              <a:ext uri="{FF2B5EF4-FFF2-40B4-BE49-F238E27FC236}">
                <a16:creationId xmlns:a16="http://schemas.microsoft.com/office/drawing/2014/main" id="{D16BE7CE-33E3-4E55-8EBC-87202A7B42EC}"/>
              </a:ext>
            </a:extLst>
          </p:cNvPr>
          <p:cNvGrpSpPr/>
          <p:nvPr/>
        </p:nvGrpSpPr>
        <p:grpSpPr>
          <a:xfrm rot="2068145">
            <a:off x="9991710" y="2113639"/>
            <a:ext cx="381680" cy="245300"/>
            <a:chOff x="8801100" y="1885954"/>
            <a:chExt cx="381680" cy="245300"/>
          </a:xfrm>
        </p:grpSpPr>
        <p:sp>
          <p:nvSpPr>
            <p:cNvPr id="101" name="Rectangle 100">
              <a:extLst>
                <a:ext uri="{FF2B5EF4-FFF2-40B4-BE49-F238E27FC236}">
                  <a16:creationId xmlns:a16="http://schemas.microsoft.com/office/drawing/2014/main" id="{36671231-1404-4E4B-A6C9-319E5C589299}"/>
                </a:ext>
              </a:extLst>
            </p:cNvPr>
            <p:cNvSpPr/>
            <p:nvPr/>
          </p:nvSpPr>
          <p:spPr>
            <a:xfrm>
              <a:off x="8801100" y="1895577"/>
              <a:ext cx="381680" cy="2301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 name="Graphic 101" descr="Single gear outline">
              <a:extLst>
                <a:ext uri="{FF2B5EF4-FFF2-40B4-BE49-F238E27FC236}">
                  <a16:creationId xmlns:a16="http://schemas.microsoft.com/office/drawing/2014/main" id="{95164590-9CE2-468C-BDD2-A86CFD12C01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80455" y="1885954"/>
              <a:ext cx="245300" cy="245300"/>
            </a:xfrm>
            <a:prstGeom prst="rect">
              <a:avLst/>
            </a:prstGeom>
          </p:spPr>
        </p:pic>
      </p:grpSp>
      <p:sp>
        <p:nvSpPr>
          <p:cNvPr id="96" name="TextBox 95">
            <a:extLst>
              <a:ext uri="{FF2B5EF4-FFF2-40B4-BE49-F238E27FC236}">
                <a16:creationId xmlns:a16="http://schemas.microsoft.com/office/drawing/2014/main" id="{56693838-B56D-4D20-A7DF-75C59957EDDD}"/>
              </a:ext>
            </a:extLst>
          </p:cNvPr>
          <p:cNvSpPr txBox="1"/>
          <p:nvPr/>
        </p:nvSpPr>
        <p:spPr>
          <a:xfrm>
            <a:off x="8377584" y="2779016"/>
            <a:ext cx="2623791" cy="369332"/>
          </a:xfrm>
          <a:prstGeom prst="rect">
            <a:avLst/>
          </a:prstGeom>
          <a:noFill/>
        </p:spPr>
        <p:txBody>
          <a:bodyPr wrap="square" rtlCol="0">
            <a:spAutoFit/>
          </a:bodyPr>
          <a:lstStyle/>
          <a:p>
            <a:r>
              <a:rPr lang="en-US"/>
              <a:t>Rotating Contact Surfaces</a:t>
            </a:r>
          </a:p>
        </p:txBody>
      </p:sp>
      <p:grpSp>
        <p:nvGrpSpPr>
          <p:cNvPr id="127" name="Group 126">
            <a:extLst>
              <a:ext uri="{FF2B5EF4-FFF2-40B4-BE49-F238E27FC236}">
                <a16:creationId xmlns:a16="http://schemas.microsoft.com/office/drawing/2014/main" id="{55D170AC-55C4-435C-ACF5-6D883C039F7A}"/>
              </a:ext>
            </a:extLst>
          </p:cNvPr>
          <p:cNvGrpSpPr/>
          <p:nvPr/>
        </p:nvGrpSpPr>
        <p:grpSpPr>
          <a:xfrm>
            <a:off x="8210190" y="4228290"/>
            <a:ext cx="1953360" cy="94680"/>
            <a:chOff x="8210190" y="4228290"/>
            <a:chExt cx="1953360" cy="94680"/>
          </a:xfrm>
        </p:grpSpPr>
        <mc:AlternateContent xmlns:mc="http://schemas.openxmlformats.org/markup-compatibility/2006">
          <mc:Choice xmlns:p14="http://schemas.microsoft.com/office/powerpoint/2010/main" Requires="p14">
            <p:contentPart p14:bwMode="auto" r:id="rId6">
              <p14:nvContentPartPr>
                <p14:cNvPr id="91" name="Ink 90">
                  <a:extLst>
                    <a:ext uri="{FF2B5EF4-FFF2-40B4-BE49-F238E27FC236}">
                      <a16:creationId xmlns:a16="http://schemas.microsoft.com/office/drawing/2014/main" id="{998764F2-8A19-4F9F-B360-A2277E87767C}"/>
                    </a:ext>
                  </a:extLst>
                </p14:cNvPr>
                <p14:cNvContentPartPr/>
                <p14:nvPr/>
              </p14:nvContentPartPr>
              <p14:xfrm>
                <a:off x="8483070" y="4228290"/>
                <a:ext cx="1680480" cy="65880"/>
              </p14:xfrm>
            </p:contentPart>
          </mc:Choice>
          <mc:Fallback>
            <p:pic>
              <p:nvPicPr>
                <p:cNvPr id="91" name="Ink 90">
                  <a:extLst>
                    <a:ext uri="{FF2B5EF4-FFF2-40B4-BE49-F238E27FC236}">
                      <a16:creationId xmlns:a16="http://schemas.microsoft.com/office/drawing/2014/main" id="{998764F2-8A19-4F9F-B360-A2277E87767C}"/>
                    </a:ext>
                  </a:extLst>
                </p:cNvPr>
                <p:cNvPicPr/>
                <p:nvPr/>
              </p:nvPicPr>
              <p:blipFill>
                <a:blip r:embed="rId7"/>
                <a:stretch>
                  <a:fillRect/>
                </a:stretch>
              </p:blipFill>
              <p:spPr>
                <a:xfrm>
                  <a:off x="8447070" y="4192290"/>
                  <a:ext cx="1752120" cy="13752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93" name="Ink 92">
                  <a:extLst>
                    <a:ext uri="{FF2B5EF4-FFF2-40B4-BE49-F238E27FC236}">
                      <a16:creationId xmlns:a16="http://schemas.microsoft.com/office/drawing/2014/main" id="{CE363AE4-1AA4-4DC9-A8C7-9367C4E5A5A9}"/>
                    </a:ext>
                  </a:extLst>
                </p14:cNvPr>
                <p14:cNvContentPartPr/>
                <p14:nvPr/>
              </p14:nvContentPartPr>
              <p14:xfrm>
                <a:off x="8286150" y="4231890"/>
                <a:ext cx="66240" cy="91080"/>
              </p14:xfrm>
            </p:contentPart>
          </mc:Choice>
          <mc:Fallback>
            <p:pic>
              <p:nvPicPr>
                <p:cNvPr id="93" name="Ink 92">
                  <a:extLst>
                    <a:ext uri="{FF2B5EF4-FFF2-40B4-BE49-F238E27FC236}">
                      <a16:creationId xmlns:a16="http://schemas.microsoft.com/office/drawing/2014/main" id="{CE363AE4-1AA4-4DC9-A8C7-9367C4E5A5A9}"/>
                    </a:ext>
                  </a:extLst>
                </p:cNvPr>
                <p:cNvPicPr/>
                <p:nvPr/>
              </p:nvPicPr>
              <p:blipFill>
                <a:blip r:embed="rId9"/>
                <a:stretch>
                  <a:fillRect/>
                </a:stretch>
              </p:blipFill>
              <p:spPr>
                <a:xfrm>
                  <a:off x="8250150" y="4195890"/>
                  <a:ext cx="137880" cy="16272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95" name="Ink 94">
                  <a:extLst>
                    <a:ext uri="{FF2B5EF4-FFF2-40B4-BE49-F238E27FC236}">
                      <a16:creationId xmlns:a16="http://schemas.microsoft.com/office/drawing/2014/main" id="{19E7C9A4-0200-43E6-AF0E-F468F0E909BB}"/>
                    </a:ext>
                  </a:extLst>
                </p14:cNvPr>
                <p14:cNvContentPartPr/>
                <p14:nvPr/>
              </p14:nvContentPartPr>
              <p14:xfrm>
                <a:off x="8466870" y="4285890"/>
                <a:ext cx="115200" cy="10080"/>
              </p14:xfrm>
            </p:contentPart>
          </mc:Choice>
          <mc:Fallback>
            <p:pic>
              <p:nvPicPr>
                <p:cNvPr id="95" name="Ink 94">
                  <a:extLst>
                    <a:ext uri="{FF2B5EF4-FFF2-40B4-BE49-F238E27FC236}">
                      <a16:creationId xmlns:a16="http://schemas.microsoft.com/office/drawing/2014/main" id="{19E7C9A4-0200-43E6-AF0E-F468F0E909BB}"/>
                    </a:ext>
                  </a:extLst>
                </p:cNvPr>
                <p:cNvPicPr/>
                <p:nvPr/>
              </p:nvPicPr>
              <p:blipFill>
                <a:blip r:embed="rId11"/>
                <a:stretch>
                  <a:fillRect/>
                </a:stretch>
              </p:blipFill>
              <p:spPr>
                <a:xfrm>
                  <a:off x="8430870" y="4249890"/>
                  <a:ext cx="186840" cy="8172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97" name="Ink 96">
                  <a:extLst>
                    <a:ext uri="{FF2B5EF4-FFF2-40B4-BE49-F238E27FC236}">
                      <a16:creationId xmlns:a16="http://schemas.microsoft.com/office/drawing/2014/main" id="{A2E11FBC-996E-468E-874A-6DC80C2343E7}"/>
                    </a:ext>
                  </a:extLst>
                </p14:cNvPr>
                <p14:cNvContentPartPr/>
                <p14:nvPr/>
              </p14:nvContentPartPr>
              <p14:xfrm>
                <a:off x="8210190" y="4253490"/>
                <a:ext cx="111600" cy="13680"/>
              </p14:xfrm>
            </p:contentPart>
          </mc:Choice>
          <mc:Fallback>
            <p:pic>
              <p:nvPicPr>
                <p:cNvPr id="97" name="Ink 96">
                  <a:extLst>
                    <a:ext uri="{FF2B5EF4-FFF2-40B4-BE49-F238E27FC236}">
                      <a16:creationId xmlns:a16="http://schemas.microsoft.com/office/drawing/2014/main" id="{A2E11FBC-996E-468E-874A-6DC80C2343E7}"/>
                    </a:ext>
                  </a:extLst>
                </p:cNvPr>
                <p:cNvPicPr/>
                <p:nvPr/>
              </p:nvPicPr>
              <p:blipFill>
                <a:blip r:embed="rId13"/>
                <a:stretch>
                  <a:fillRect/>
                </a:stretch>
              </p:blipFill>
              <p:spPr>
                <a:xfrm>
                  <a:off x="8174190" y="4217490"/>
                  <a:ext cx="183240" cy="8532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21" name="Ink 120">
                  <a:extLst>
                    <a:ext uri="{FF2B5EF4-FFF2-40B4-BE49-F238E27FC236}">
                      <a16:creationId xmlns:a16="http://schemas.microsoft.com/office/drawing/2014/main" id="{6E0CCA45-E1AF-4799-A9D8-914F3BD9122E}"/>
                    </a:ext>
                  </a:extLst>
                </p14:cNvPr>
                <p14:cNvContentPartPr/>
                <p14:nvPr/>
              </p14:nvContentPartPr>
              <p14:xfrm>
                <a:off x="8343413" y="4243103"/>
                <a:ext cx="49680" cy="46440"/>
              </p14:xfrm>
            </p:contentPart>
          </mc:Choice>
          <mc:Fallback>
            <p:pic>
              <p:nvPicPr>
                <p:cNvPr id="121" name="Ink 120">
                  <a:extLst>
                    <a:ext uri="{FF2B5EF4-FFF2-40B4-BE49-F238E27FC236}">
                      <a16:creationId xmlns:a16="http://schemas.microsoft.com/office/drawing/2014/main" id="{6E0CCA45-E1AF-4799-A9D8-914F3BD9122E}"/>
                    </a:ext>
                  </a:extLst>
                </p:cNvPr>
                <p:cNvPicPr/>
                <p:nvPr/>
              </p:nvPicPr>
              <p:blipFill>
                <a:blip r:embed="rId15"/>
                <a:stretch>
                  <a:fillRect/>
                </a:stretch>
              </p:blipFill>
              <p:spPr>
                <a:xfrm>
                  <a:off x="8339093" y="4238783"/>
                  <a:ext cx="58320" cy="5508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22" name="Ink 121">
                  <a:extLst>
                    <a:ext uri="{FF2B5EF4-FFF2-40B4-BE49-F238E27FC236}">
                      <a16:creationId xmlns:a16="http://schemas.microsoft.com/office/drawing/2014/main" id="{B167697B-2C87-42B1-9EF3-AA758CBBA002}"/>
                    </a:ext>
                  </a:extLst>
                </p14:cNvPr>
                <p14:cNvContentPartPr/>
                <p14:nvPr/>
              </p14:nvContentPartPr>
              <p14:xfrm>
                <a:off x="8395973" y="4285943"/>
                <a:ext cx="360" cy="360"/>
              </p14:xfrm>
            </p:contentPart>
          </mc:Choice>
          <mc:Fallback>
            <p:pic>
              <p:nvPicPr>
                <p:cNvPr id="122" name="Ink 121">
                  <a:extLst>
                    <a:ext uri="{FF2B5EF4-FFF2-40B4-BE49-F238E27FC236}">
                      <a16:creationId xmlns:a16="http://schemas.microsoft.com/office/drawing/2014/main" id="{B167697B-2C87-42B1-9EF3-AA758CBBA002}"/>
                    </a:ext>
                  </a:extLst>
                </p:cNvPr>
                <p:cNvPicPr/>
                <p:nvPr/>
              </p:nvPicPr>
              <p:blipFill>
                <a:blip r:embed="rId17"/>
                <a:stretch>
                  <a:fillRect/>
                </a:stretch>
              </p:blipFill>
              <p:spPr>
                <a:xfrm>
                  <a:off x="8391653" y="4281623"/>
                  <a:ext cx="9000" cy="900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23" name="Ink 122">
                  <a:extLst>
                    <a:ext uri="{FF2B5EF4-FFF2-40B4-BE49-F238E27FC236}">
                      <a16:creationId xmlns:a16="http://schemas.microsoft.com/office/drawing/2014/main" id="{1053E33A-B88D-439F-AD43-7478C95712B4}"/>
                    </a:ext>
                  </a:extLst>
                </p14:cNvPr>
                <p14:cNvContentPartPr/>
                <p14:nvPr/>
              </p14:nvContentPartPr>
              <p14:xfrm>
                <a:off x="8395973" y="4290623"/>
                <a:ext cx="360" cy="360"/>
              </p14:xfrm>
            </p:contentPart>
          </mc:Choice>
          <mc:Fallback>
            <p:pic>
              <p:nvPicPr>
                <p:cNvPr id="123" name="Ink 122">
                  <a:extLst>
                    <a:ext uri="{FF2B5EF4-FFF2-40B4-BE49-F238E27FC236}">
                      <a16:creationId xmlns:a16="http://schemas.microsoft.com/office/drawing/2014/main" id="{1053E33A-B88D-439F-AD43-7478C95712B4}"/>
                    </a:ext>
                  </a:extLst>
                </p:cNvPr>
                <p:cNvPicPr/>
                <p:nvPr/>
              </p:nvPicPr>
              <p:blipFill>
                <a:blip r:embed="rId17"/>
                <a:stretch>
                  <a:fillRect/>
                </a:stretch>
              </p:blipFill>
              <p:spPr>
                <a:xfrm>
                  <a:off x="8391653" y="4286303"/>
                  <a:ext cx="9000" cy="900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125" name="Ink 124">
                  <a:extLst>
                    <a:ext uri="{FF2B5EF4-FFF2-40B4-BE49-F238E27FC236}">
                      <a16:creationId xmlns:a16="http://schemas.microsoft.com/office/drawing/2014/main" id="{05481A6F-E117-4EF5-A172-E1DB9EBAB9C7}"/>
                    </a:ext>
                  </a:extLst>
                </p14:cNvPr>
                <p14:cNvContentPartPr/>
                <p14:nvPr/>
              </p14:nvContentPartPr>
              <p14:xfrm>
                <a:off x="8395973" y="4290623"/>
                <a:ext cx="1080" cy="360"/>
              </p14:xfrm>
            </p:contentPart>
          </mc:Choice>
          <mc:Fallback>
            <p:pic>
              <p:nvPicPr>
                <p:cNvPr id="125" name="Ink 124">
                  <a:extLst>
                    <a:ext uri="{FF2B5EF4-FFF2-40B4-BE49-F238E27FC236}">
                      <a16:creationId xmlns:a16="http://schemas.microsoft.com/office/drawing/2014/main" id="{05481A6F-E117-4EF5-A172-E1DB9EBAB9C7}"/>
                    </a:ext>
                  </a:extLst>
                </p:cNvPr>
                <p:cNvPicPr/>
                <p:nvPr/>
              </p:nvPicPr>
              <p:blipFill>
                <a:blip r:embed="rId20"/>
                <a:stretch>
                  <a:fillRect/>
                </a:stretch>
              </p:blipFill>
              <p:spPr>
                <a:xfrm>
                  <a:off x="8392733" y="4286303"/>
                  <a:ext cx="7560" cy="9000"/>
                </a:xfrm>
                <a:prstGeom prst="rect">
                  <a:avLst/>
                </a:prstGeom>
              </p:spPr>
            </p:pic>
          </mc:Fallback>
        </mc:AlternateContent>
        <mc:AlternateContent xmlns:mc="http://schemas.openxmlformats.org/markup-compatibility/2006">
          <mc:Choice xmlns:p14="http://schemas.microsoft.com/office/powerpoint/2010/main" Requires="p14">
            <p:contentPart p14:bwMode="auto" r:id="rId21">
              <p14:nvContentPartPr>
                <p14:cNvPr id="126" name="Ink 125">
                  <a:extLst>
                    <a:ext uri="{FF2B5EF4-FFF2-40B4-BE49-F238E27FC236}">
                      <a16:creationId xmlns:a16="http://schemas.microsoft.com/office/drawing/2014/main" id="{0C55F3D9-F364-4EC8-B4D9-35FECBD7A5F8}"/>
                    </a:ext>
                  </a:extLst>
                </p14:cNvPr>
                <p14:cNvContentPartPr/>
                <p14:nvPr/>
              </p14:nvContentPartPr>
              <p14:xfrm>
                <a:off x="8393093" y="4280903"/>
                <a:ext cx="7920" cy="10440"/>
              </p14:xfrm>
            </p:contentPart>
          </mc:Choice>
          <mc:Fallback>
            <p:pic>
              <p:nvPicPr>
                <p:cNvPr id="126" name="Ink 125">
                  <a:extLst>
                    <a:ext uri="{FF2B5EF4-FFF2-40B4-BE49-F238E27FC236}">
                      <a16:creationId xmlns:a16="http://schemas.microsoft.com/office/drawing/2014/main" id="{0C55F3D9-F364-4EC8-B4D9-35FECBD7A5F8}"/>
                    </a:ext>
                  </a:extLst>
                </p:cNvPr>
                <p:cNvPicPr/>
                <p:nvPr/>
              </p:nvPicPr>
              <p:blipFill>
                <a:blip r:embed="rId22"/>
                <a:stretch>
                  <a:fillRect/>
                </a:stretch>
              </p:blipFill>
              <p:spPr>
                <a:xfrm>
                  <a:off x="8388773" y="4276583"/>
                  <a:ext cx="16560" cy="19080"/>
                </a:xfrm>
                <a:prstGeom prst="rect">
                  <a:avLst/>
                </a:prstGeom>
              </p:spPr>
            </p:pic>
          </mc:Fallback>
        </mc:AlternateContent>
      </p:grpSp>
      <p:sp>
        <p:nvSpPr>
          <p:cNvPr id="149" name="Oval 148">
            <a:extLst>
              <a:ext uri="{FF2B5EF4-FFF2-40B4-BE49-F238E27FC236}">
                <a16:creationId xmlns:a16="http://schemas.microsoft.com/office/drawing/2014/main" id="{02396FBE-E63F-4AFF-8108-0AFE3C5C1B84}"/>
              </a:ext>
            </a:extLst>
          </p:cNvPr>
          <p:cNvSpPr>
            <a:spLocks noChangeAspect="1"/>
          </p:cNvSpPr>
          <p:nvPr/>
        </p:nvSpPr>
        <p:spPr>
          <a:xfrm>
            <a:off x="10166635" y="3878318"/>
            <a:ext cx="862200" cy="80727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Isosceles Triangle 75">
            <a:extLst>
              <a:ext uri="{FF2B5EF4-FFF2-40B4-BE49-F238E27FC236}">
                <a16:creationId xmlns:a16="http://schemas.microsoft.com/office/drawing/2014/main" id="{5D87C104-BDEC-441E-A9E5-2FE9144A50A4}"/>
              </a:ext>
            </a:extLst>
          </p:cNvPr>
          <p:cNvSpPr/>
          <p:nvPr/>
        </p:nvSpPr>
        <p:spPr>
          <a:xfrm rot="5400000">
            <a:off x="10778165" y="3805221"/>
            <a:ext cx="793202" cy="957501"/>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40" name="Group 1039">
            <a:extLst>
              <a:ext uri="{FF2B5EF4-FFF2-40B4-BE49-F238E27FC236}">
                <a16:creationId xmlns:a16="http://schemas.microsoft.com/office/drawing/2014/main" id="{9DA4D724-1EF2-4CD3-A80A-1BDA40AED49C}"/>
              </a:ext>
            </a:extLst>
          </p:cNvPr>
          <p:cNvGrpSpPr/>
          <p:nvPr/>
        </p:nvGrpSpPr>
        <p:grpSpPr>
          <a:xfrm>
            <a:off x="10672436" y="3921326"/>
            <a:ext cx="31320" cy="726840"/>
            <a:chOff x="10672436" y="3921326"/>
            <a:chExt cx="31320" cy="726840"/>
          </a:xfrm>
        </p:grpSpPr>
        <mc:AlternateContent xmlns:mc="http://schemas.openxmlformats.org/markup-compatibility/2006">
          <mc:Choice xmlns:p14="http://schemas.microsoft.com/office/powerpoint/2010/main" Requires="p14">
            <p:contentPart p14:bwMode="auto" r:id="rId23">
              <p14:nvContentPartPr>
                <p14:cNvPr id="1038" name="Ink 1037">
                  <a:extLst>
                    <a:ext uri="{FF2B5EF4-FFF2-40B4-BE49-F238E27FC236}">
                      <a16:creationId xmlns:a16="http://schemas.microsoft.com/office/drawing/2014/main" id="{E712A5F7-3213-4932-8F8F-719E949A573B}"/>
                    </a:ext>
                  </a:extLst>
                </p14:cNvPr>
                <p14:cNvContentPartPr/>
                <p14:nvPr/>
              </p14:nvContentPartPr>
              <p14:xfrm>
                <a:off x="10672436" y="3921326"/>
                <a:ext cx="31320" cy="722880"/>
              </p14:xfrm>
            </p:contentPart>
          </mc:Choice>
          <mc:Fallback>
            <p:pic>
              <p:nvPicPr>
                <p:cNvPr id="1038" name="Ink 1037">
                  <a:extLst>
                    <a:ext uri="{FF2B5EF4-FFF2-40B4-BE49-F238E27FC236}">
                      <a16:creationId xmlns:a16="http://schemas.microsoft.com/office/drawing/2014/main" id="{E712A5F7-3213-4932-8F8F-719E949A573B}"/>
                    </a:ext>
                  </a:extLst>
                </p:cNvPr>
                <p:cNvPicPr/>
                <p:nvPr/>
              </p:nvPicPr>
              <p:blipFill>
                <a:blip r:embed="rId24"/>
                <a:stretch>
                  <a:fillRect/>
                </a:stretch>
              </p:blipFill>
              <p:spPr>
                <a:xfrm>
                  <a:off x="10654227" y="3903326"/>
                  <a:ext cx="67374" cy="75852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1039" name="Ink 1038">
                  <a:extLst>
                    <a:ext uri="{FF2B5EF4-FFF2-40B4-BE49-F238E27FC236}">
                      <a16:creationId xmlns:a16="http://schemas.microsoft.com/office/drawing/2014/main" id="{DB90BFD8-0711-4154-A279-C92F7DFB10B2}"/>
                    </a:ext>
                  </a:extLst>
                </p14:cNvPr>
                <p14:cNvContentPartPr/>
                <p14:nvPr/>
              </p14:nvContentPartPr>
              <p14:xfrm>
                <a:off x="10691516" y="4633766"/>
                <a:ext cx="2880" cy="14400"/>
              </p14:xfrm>
            </p:contentPart>
          </mc:Choice>
          <mc:Fallback>
            <p:pic>
              <p:nvPicPr>
                <p:cNvPr id="1039" name="Ink 1038">
                  <a:extLst>
                    <a:ext uri="{FF2B5EF4-FFF2-40B4-BE49-F238E27FC236}">
                      <a16:creationId xmlns:a16="http://schemas.microsoft.com/office/drawing/2014/main" id="{DB90BFD8-0711-4154-A279-C92F7DFB10B2}"/>
                    </a:ext>
                  </a:extLst>
                </p:cNvPr>
                <p:cNvPicPr/>
                <p:nvPr/>
              </p:nvPicPr>
              <p:blipFill>
                <a:blip r:embed="rId26"/>
                <a:stretch>
                  <a:fillRect/>
                </a:stretch>
              </p:blipFill>
              <p:spPr>
                <a:xfrm>
                  <a:off x="10673516" y="4616205"/>
                  <a:ext cx="38520" cy="49171"/>
                </a:xfrm>
                <a:prstGeom prst="rect">
                  <a:avLst/>
                </a:prstGeom>
              </p:spPr>
            </p:pic>
          </mc:Fallback>
        </mc:AlternateContent>
      </p:grpSp>
      <mc:AlternateContent xmlns:mc="http://schemas.openxmlformats.org/markup-compatibility/2006">
        <mc:Choice xmlns:p14="http://schemas.microsoft.com/office/powerpoint/2010/main" Requires="p14">
          <p:contentPart p14:bwMode="auto" r:id="rId27">
            <p14:nvContentPartPr>
              <p14:cNvPr id="1044" name="Ink 1043">
                <a:extLst>
                  <a:ext uri="{FF2B5EF4-FFF2-40B4-BE49-F238E27FC236}">
                    <a16:creationId xmlns:a16="http://schemas.microsoft.com/office/drawing/2014/main" id="{E302757D-A30F-42F2-BF0B-1A61E3F96C1F}"/>
                  </a:ext>
                </a:extLst>
              </p14:cNvPr>
              <p14:cNvContentPartPr/>
              <p14:nvPr/>
            </p14:nvContentPartPr>
            <p14:xfrm>
              <a:off x="10001756" y="3881006"/>
              <a:ext cx="360" cy="802440"/>
            </p14:xfrm>
          </p:contentPart>
        </mc:Choice>
        <mc:Fallback>
          <p:pic>
            <p:nvPicPr>
              <p:cNvPr id="1044" name="Ink 1043">
                <a:extLst>
                  <a:ext uri="{FF2B5EF4-FFF2-40B4-BE49-F238E27FC236}">
                    <a16:creationId xmlns:a16="http://schemas.microsoft.com/office/drawing/2014/main" id="{E302757D-A30F-42F2-BF0B-1A61E3F96C1F}"/>
                  </a:ext>
                </a:extLst>
              </p:cNvPr>
              <p:cNvPicPr/>
              <p:nvPr/>
            </p:nvPicPr>
            <p:blipFill>
              <a:blip r:embed="rId28"/>
              <a:stretch>
                <a:fillRect/>
              </a:stretch>
            </p:blipFill>
            <p:spPr>
              <a:xfrm>
                <a:off x="9997436" y="3876686"/>
                <a:ext cx="9000" cy="811080"/>
              </a:xfrm>
              <a:prstGeom prst="rect">
                <a:avLst/>
              </a:prstGeom>
            </p:spPr>
          </p:pic>
        </mc:Fallback>
      </mc:AlternateContent>
      <p:sp>
        <p:nvSpPr>
          <p:cNvPr id="182" name="Oval 181">
            <a:extLst>
              <a:ext uri="{FF2B5EF4-FFF2-40B4-BE49-F238E27FC236}">
                <a16:creationId xmlns:a16="http://schemas.microsoft.com/office/drawing/2014/main" id="{B397442D-DF0A-492B-A02F-B2A5DAA28836}"/>
              </a:ext>
            </a:extLst>
          </p:cNvPr>
          <p:cNvSpPr>
            <a:spLocks noChangeAspect="1"/>
          </p:cNvSpPr>
          <p:nvPr/>
        </p:nvSpPr>
        <p:spPr>
          <a:xfrm>
            <a:off x="10354817" y="4050251"/>
            <a:ext cx="485272" cy="45435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6" name="Graphic 145" descr="Single gear outline">
            <a:extLst>
              <a:ext uri="{FF2B5EF4-FFF2-40B4-BE49-F238E27FC236}">
                <a16:creationId xmlns:a16="http://schemas.microsoft.com/office/drawing/2014/main" id="{F7BDCFFB-934E-42E9-B6B9-B0DFAD3AB34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82412" y="4062107"/>
            <a:ext cx="430645" cy="430645"/>
          </a:xfrm>
          <a:prstGeom prst="rect">
            <a:avLst/>
          </a:prstGeom>
        </p:spPr>
      </p:pic>
      <mc:AlternateContent xmlns:mc="http://schemas.openxmlformats.org/markup-compatibility/2006">
        <mc:Choice xmlns:p14="http://schemas.microsoft.com/office/powerpoint/2010/main" Requires="p14">
          <p:contentPart p14:bwMode="auto" r:id="rId29">
            <p14:nvContentPartPr>
              <p14:cNvPr id="151" name="Ink 150">
                <a:extLst>
                  <a:ext uri="{FF2B5EF4-FFF2-40B4-BE49-F238E27FC236}">
                    <a16:creationId xmlns:a16="http://schemas.microsoft.com/office/drawing/2014/main" id="{FE3692E2-9FD6-4A54-B21A-CD66E7CF9B52}"/>
                  </a:ext>
                </a:extLst>
              </p14:cNvPr>
              <p14:cNvContentPartPr/>
              <p14:nvPr/>
            </p14:nvContentPartPr>
            <p14:xfrm>
              <a:off x="10003373" y="4502880"/>
              <a:ext cx="588600" cy="360"/>
            </p14:xfrm>
          </p:contentPart>
        </mc:Choice>
        <mc:Fallback>
          <p:pic>
            <p:nvPicPr>
              <p:cNvPr id="151" name="Ink 150">
                <a:extLst>
                  <a:ext uri="{FF2B5EF4-FFF2-40B4-BE49-F238E27FC236}">
                    <a16:creationId xmlns:a16="http://schemas.microsoft.com/office/drawing/2014/main" id="{FE3692E2-9FD6-4A54-B21A-CD66E7CF9B52}"/>
                  </a:ext>
                </a:extLst>
              </p:cNvPr>
              <p:cNvPicPr/>
              <p:nvPr/>
            </p:nvPicPr>
            <p:blipFill>
              <a:blip r:embed="rId30"/>
              <a:stretch>
                <a:fillRect/>
              </a:stretch>
            </p:blipFill>
            <p:spPr>
              <a:xfrm>
                <a:off x="9994367" y="4493880"/>
                <a:ext cx="606251"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152" name="Ink 151">
                <a:extLst>
                  <a:ext uri="{FF2B5EF4-FFF2-40B4-BE49-F238E27FC236}">
                    <a16:creationId xmlns:a16="http://schemas.microsoft.com/office/drawing/2014/main" id="{48F1F957-AC40-408D-9CDB-BD6590193435}"/>
                  </a:ext>
                </a:extLst>
              </p14:cNvPr>
              <p14:cNvContentPartPr/>
              <p14:nvPr/>
            </p14:nvContentPartPr>
            <p14:xfrm>
              <a:off x="9996173" y="4045680"/>
              <a:ext cx="595800" cy="360"/>
            </p14:xfrm>
          </p:contentPart>
        </mc:Choice>
        <mc:Fallback>
          <p:pic>
            <p:nvPicPr>
              <p:cNvPr id="152" name="Ink 151">
                <a:extLst>
                  <a:ext uri="{FF2B5EF4-FFF2-40B4-BE49-F238E27FC236}">
                    <a16:creationId xmlns:a16="http://schemas.microsoft.com/office/drawing/2014/main" id="{48F1F957-AC40-408D-9CDB-BD6590193435}"/>
                  </a:ext>
                </a:extLst>
              </p:cNvPr>
              <p:cNvPicPr/>
              <p:nvPr/>
            </p:nvPicPr>
            <p:blipFill>
              <a:blip r:embed="rId32"/>
              <a:stretch>
                <a:fillRect/>
              </a:stretch>
            </p:blipFill>
            <p:spPr>
              <a:xfrm>
                <a:off x="9987168" y="4036680"/>
                <a:ext cx="613451"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154" name="Ink 153">
                <a:extLst>
                  <a:ext uri="{FF2B5EF4-FFF2-40B4-BE49-F238E27FC236}">
                    <a16:creationId xmlns:a16="http://schemas.microsoft.com/office/drawing/2014/main" id="{F766664B-97D7-4620-9A62-CB562BFB11D5}"/>
                  </a:ext>
                </a:extLst>
              </p14:cNvPr>
              <p14:cNvContentPartPr/>
              <p14:nvPr/>
            </p14:nvContentPartPr>
            <p14:xfrm>
              <a:off x="10161053" y="4099680"/>
              <a:ext cx="81000" cy="232200"/>
            </p14:xfrm>
          </p:contentPart>
        </mc:Choice>
        <mc:Fallback>
          <p:pic>
            <p:nvPicPr>
              <p:cNvPr id="154" name="Ink 153">
                <a:extLst>
                  <a:ext uri="{FF2B5EF4-FFF2-40B4-BE49-F238E27FC236}">
                    <a16:creationId xmlns:a16="http://schemas.microsoft.com/office/drawing/2014/main" id="{F766664B-97D7-4620-9A62-CB562BFB11D5}"/>
                  </a:ext>
                </a:extLst>
              </p:cNvPr>
              <p:cNvPicPr/>
              <p:nvPr/>
            </p:nvPicPr>
            <p:blipFill>
              <a:blip r:embed="rId34"/>
              <a:stretch>
                <a:fillRect/>
              </a:stretch>
            </p:blipFill>
            <p:spPr>
              <a:xfrm>
                <a:off x="10152093" y="4090694"/>
                <a:ext cx="98562" cy="249813"/>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156" name="Ink 155">
                <a:extLst>
                  <a:ext uri="{FF2B5EF4-FFF2-40B4-BE49-F238E27FC236}">
                    <a16:creationId xmlns:a16="http://schemas.microsoft.com/office/drawing/2014/main" id="{3B3035F6-A237-4FC3-A9F8-0A26C63E28DA}"/>
                  </a:ext>
                </a:extLst>
              </p14:cNvPr>
              <p14:cNvContentPartPr/>
              <p14:nvPr/>
            </p14:nvContentPartPr>
            <p14:xfrm>
              <a:off x="10110293" y="4070160"/>
              <a:ext cx="175680" cy="408600"/>
            </p14:xfrm>
          </p:contentPart>
        </mc:Choice>
        <mc:Fallback>
          <p:pic>
            <p:nvPicPr>
              <p:cNvPr id="156" name="Ink 155">
                <a:extLst>
                  <a:ext uri="{FF2B5EF4-FFF2-40B4-BE49-F238E27FC236}">
                    <a16:creationId xmlns:a16="http://schemas.microsoft.com/office/drawing/2014/main" id="{3B3035F6-A237-4FC3-A9F8-0A26C63E28DA}"/>
                  </a:ext>
                </a:extLst>
              </p:cNvPr>
              <p:cNvPicPr/>
              <p:nvPr/>
            </p:nvPicPr>
            <p:blipFill>
              <a:blip r:embed="rId36"/>
              <a:stretch>
                <a:fillRect/>
              </a:stretch>
            </p:blipFill>
            <p:spPr>
              <a:xfrm>
                <a:off x="10101275" y="4061160"/>
                <a:ext cx="193356" cy="42624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157" name="Ink 156">
                <a:extLst>
                  <a:ext uri="{FF2B5EF4-FFF2-40B4-BE49-F238E27FC236}">
                    <a16:creationId xmlns:a16="http://schemas.microsoft.com/office/drawing/2014/main" id="{893562B4-061D-4A22-B8EB-FFF5162A9337}"/>
                  </a:ext>
                </a:extLst>
              </p14:cNvPr>
              <p14:cNvContentPartPr/>
              <p14:nvPr/>
            </p14:nvContentPartPr>
            <p14:xfrm>
              <a:off x="11291453" y="4909680"/>
              <a:ext cx="360" cy="360"/>
            </p14:xfrm>
          </p:contentPart>
        </mc:Choice>
        <mc:Fallback>
          <p:pic>
            <p:nvPicPr>
              <p:cNvPr id="157" name="Ink 156">
                <a:extLst>
                  <a:ext uri="{FF2B5EF4-FFF2-40B4-BE49-F238E27FC236}">
                    <a16:creationId xmlns:a16="http://schemas.microsoft.com/office/drawing/2014/main" id="{893562B4-061D-4A22-B8EB-FFF5162A9337}"/>
                  </a:ext>
                </a:extLst>
              </p:cNvPr>
              <p:cNvPicPr/>
              <p:nvPr/>
            </p:nvPicPr>
            <p:blipFill>
              <a:blip r:embed="rId38"/>
              <a:stretch>
                <a:fillRect/>
              </a:stretch>
            </p:blipFill>
            <p:spPr>
              <a:xfrm>
                <a:off x="11282453" y="4900680"/>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158" name="Ink 157">
                <a:extLst>
                  <a:ext uri="{FF2B5EF4-FFF2-40B4-BE49-F238E27FC236}">
                    <a16:creationId xmlns:a16="http://schemas.microsoft.com/office/drawing/2014/main" id="{0B54E638-742A-4202-AF3F-DE43E33F32CF}"/>
                  </a:ext>
                </a:extLst>
              </p14:cNvPr>
              <p14:cNvContentPartPr/>
              <p14:nvPr/>
            </p14:nvContentPartPr>
            <p14:xfrm>
              <a:off x="10361573" y="4233240"/>
              <a:ext cx="5400" cy="86400"/>
            </p14:xfrm>
          </p:contentPart>
        </mc:Choice>
        <mc:Fallback>
          <p:pic>
            <p:nvPicPr>
              <p:cNvPr id="158" name="Ink 157">
                <a:extLst>
                  <a:ext uri="{FF2B5EF4-FFF2-40B4-BE49-F238E27FC236}">
                    <a16:creationId xmlns:a16="http://schemas.microsoft.com/office/drawing/2014/main" id="{0B54E638-742A-4202-AF3F-DE43E33F32CF}"/>
                  </a:ext>
                </a:extLst>
              </p:cNvPr>
              <p:cNvPicPr/>
              <p:nvPr/>
            </p:nvPicPr>
            <p:blipFill>
              <a:blip r:embed="rId40"/>
              <a:stretch>
                <a:fillRect/>
              </a:stretch>
            </p:blipFill>
            <p:spPr>
              <a:xfrm>
                <a:off x="10352573" y="4224240"/>
                <a:ext cx="23040" cy="10404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159" name="Ink 158">
                <a:extLst>
                  <a:ext uri="{FF2B5EF4-FFF2-40B4-BE49-F238E27FC236}">
                    <a16:creationId xmlns:a16="http://schemas.microsoft.com/office/drawing/2014/main" id="{74026FA6-F1A9-4C56-A695-96F5FE22A401}"/>
                  </a:ext>
                </a:extLst>
              </p14:cNvPr>
              <p14:cNvContentPartPr/>
              <p14:nvPr/>
            </p14:nvContentPartPr>
            <p14:xfrm>
              <a:off x="10222613" y="4071600"/>
              <a:ext cx="323280" cy="406440"/>
            </p14:xfrm>
          </p:contentPart>
        </mc:Choice>
        <mc:Fallback>
          <p:pic>
            <p:nvPicPr>
              <p:cNvPr id="159" name="Ink 158">
                <a:extLst>
                  <a:ext uri="{FF2B5EF4-FFF2-40B4-BE49-F238E27FC236}">
                    <a16:creationId xmlns:a16="http://schemas.microsoft.com/office/drawing/2014/main" id="{74026FA6-F1A9-4C56-A695-96F5FE22A401}"/>
                  </a:ext>
                </a:extLst>
              </p:cNvPr>
              <p:cNvPicPr/>
              <p:nvPr/>
            </p:nvPicPr>
            <p:blipFill>
              <a:blip r:embed="rId42"/>
              <a:stretch>
                <a:fillRect/>
              </a:stretch>
            </p:blipFill>
            <p:spPr>
              <a:xfrm>
                <a:off x="10213613" y="4062600"/>
                <a:ext cx="340920" cy="42408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161" name="Ink 160">
                <a:extLst>
                  <a:ext uri="{FF2B5EF4-FFF2-40B4-BE49-F238E27FC236}">
                    <a16:creationId xmlns:a16="http://schemas.microsoft.com/office/drawing/2014/main" id="{317A19E6-3CFD-4923-BC6F-26119F02423C}"/>
                  </a:ext>
                </a:extLst>
              </p14:cNvPr>
              <p14:cNvContentPartPr/>
              <p14:nvPr/>
            </p14:nvContentPartPr>
            <p14:xfrm>
              <a:off x="9977093" y="4090680"/>
              <a:ext cx="360" cy="360"/>
            </p14:xfrm>
          </p:contentPart>
        </mc:Choice>
        <mc:Fallback>
          <p:pic>
            <p:nvPicPr>
              <p:cNvPr id="161" name="Ink 160">
                <a:extLst>
                  <a:ext uri="{FF2B5EF4-FFF2-40B4-BE49-F238E27FC236}">
                    <a16:creationId xmlns:a16="http://schemas.microsoft.com/office/drawing/2014/main" id="{317A19E6-3CFD-4923-BC6F-26119F02423C}"/>
                  </a:ext>
                </a:extLst>
              </p:cNvPr>
              <p:cNvPicPr/>
              <p:nvPr/>
            </p:nvPicPr>
            <p:blipFill>
              <a:blip r:embed="rId38"/>
              <a:stretch>
                <a:fillRect/>
              </a:stretch>
            </p:blipFill>
            <p:spPr>
              <a:xfrm>
                <a:off x="9968093" y="4081680"/>
                <a:ext cx="18000" cy="18000"/>
              </a:xfrm>
              <a:prstGeom prst="rect">
                <a:avLst/>
              </a:prstGeom>
            </p:spPr>
          </p:pic>
        </mc:Fallback>
      </mc:AlternateContent>
      <p:pic>
        <p:nvPicPr>
          <p:cNvPr id="14" name="Graphic 13" descr="Gears outline">
            <a:extLst>
              <a:ext uri="{FF2B5EF4-FFF2-40B4-BE49-F238E27FC236}">
                <a16:creationId xmlns:a16="http://schemas.microsoft.com/office/drawing/2014/main" id="{81CDFA9F-80B3-49B5-BB2F-6DF57D021CBF}"/>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9999793" y="4092278"/>
            <a:ext cx="366520" cy="366520"/>
          </a:xfrm>
          <a:prstGeom prst="rect">
            <a:avLst/>
          </a:prstGeom>
        </p:spPr>
      </p:pic>
      <p:grpSp>
        <p:nvGrpSpPr>
          <p:cNvPr id="124" name="Group 123">
            <a:extLst>
              <a:ext uri="{FF2B5EF4-FFF2-40B4-BE49-F238E27FC236}">
                <a16:creationId xmlns:a16="http://schemas.microsoft.com/office/drawing/2014/main" id="{6ED646C1-C533-4EDB-9A05-7441C5A8F1EA}"/>
              </a:ext>
            </a:extLst>
          </p:cNvPr>
          <p:cNvGrpSpPr/>
          <p:nvPr/>
        </p:nvGrpSpPr>
        <p:grpSpPr>
          <a:xfrm>
            <a:off x="9614493" y="4163680"/>
            <a:ext cx="381680" cy="245300"/>
            <a:chOff x="8801100" y="1885954"/>
            <a:chExt cx="381680" cy="245300"/>
          </a:xfrm>
        </p:grpSpPr>
        <p:sp>
          <p:nvSpPr>
            <p:cNvPr id="128" name="Rectangle 127">
              <a:extLst>
                <a:ext uri="{FF2B5EF4-FFF2-40B4-BE49-F238E27FC236}">
                  <a16:creationId xmlns:a16="http://schemas.microsoft.com/office/drawing/2014/main" id="{2EB52BE6-40AA-4BC9-97CB-655B4E5027D1}"/>
                </a:ext>
              </a:extLst>
            </p:cNvPr>
            <p:cNvSpPr/>
            <p:nvPr/>
          </p:nvSpPr>
          <p:spPr>
            <a:xfrm>
              <a:off x="8801100" y="1895577"/>
              <a:ext cx="381680" cy="2301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9" name="Graphic 128" descr="Single gear outline">
              <a:extLst>
                <a:ext uri="{FF2B5EF4-FFF2-40B4-BE49-F238E27FC236}">
                  <a16:creationId xmlns:a16="http://schemas.microsoft.com/office/drawing/2014/main" id="{D9EB565B-2D23-4B1C-B444-5570F0A3B87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80455" y="1885954"/>
              <a:ext cx="245300" cy="245300"/>
            </a:xfrm>
            <a:prstGeom prst="rect">
              <a:avLst/>
            </a:prstGeom>
          </p:spPr>
        </p:pic>
      </p:grpSp>
      <p:sp>
        <p:nvSpPr>
          <p:cNvPr id="42" name="TextBox 41">
            <a:extLst>
              <a:ext uri="{FF2B5EF4-FFF2-40B4-BE49-F238E27FC236}">
                <a16:creationId xmlns:a16="http://schemas.microsoft.com/office/drawing/2014/main" id="{82E41415-76F0-4EB1-AAF5-097506B92E24}"/>
              </a:ext>
            </a:extLst>
          </p:cNvPr>
          <p:cNvSpPr txBox="1"/>
          <p:nvPr/>
        </p:nvSpPr>
        <p:spPr>
          <a:xfrm>
            <a:off x="8600465" y="4731827"/>
            <a:ext cx="2028056" cy="369332"/>
          </a:xfrm>
          <a:prstGeom prst="rect">
            <a:avLst/>
          </a:prstGeom>
          <a:noFill/>
        </p:spPr>
        <p:txBody>
          <a:bodyPr wrap="none" rtlCol="0">
            <a:spAutoFit/>
          </a:bodyPr>
          <a:lstStyle/>
          <a:p>
            <a:r>
              <a:rPr lang="en-US"/>
              <a:t>Basic Rotating Nose</a:t>
            </a:r>
          </a:p>
        </p:txBody>
      </p:sp>
      <p:sp>
        <p:nvSpPr>
          <p:cNvPr id="114" name="Slide Number Placeholder 113">
            <a:extLst>
              <a:ext uri="{FF2B5EF4-FFF2-40B4-BE49-F238E27FC236}">
                <a16:creationId xmlns:a16="http://schemas.microsoft.com/office/drawing/2014/main" id="{DB42F256-AF41-46C1-8D02-C07D979EA148}"/>
              </a:ext>
            </a:extLst>
          </p:cNvPr>
          <p:cNvSpPr>
            <a:spLocks noGrp="1"/>
          </p:cNvSpPr>
          <p:nvPr>
            <p:ph type="sldNum" sz="quarter" idx="4"/>
          </p:nvPr>
        </p:nvSpPr>
        <p:spPr/>
        <p:txBody>
          <a:bodyPr/>
          <a:lstStyle/>
          <a:p>
            <a:fld id="{8CE6B46B-DFAB-45F5-AC67-E85D925D7105}" type="slidenum">
              <a:rPr lang="en-US" smtClean="0"/>
              <a:t>7</a:t>
            </a:fld>
            <a:endParaRPr lang="en-US"/>
          </a:p>
        </p:txBody>
      </p:sp>
    </p:spTree>
    <p:extLst>
      <p:ext uri="{BB962C8B-B14F-4D97-AF65-F5344CB8AC3E}">
        <p14:creationId xmlns:p14="http://schemas.microsoft.com/office/powerpoint/2010/main" val="1259493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704A9-4168-47D3-B84C-971406CEDF95}"/>
              </a:ext>
            </a:extLst>
          </p:cNvPr>
          <p:cNvSpPr>
            <a:spLocks noGrp="1"/>
          </p:cNvSpPr>
          <p:nvPr>
            <p:ph type="title"/>
          </p:nvPr>
        </p:nvSpPr>
        <p:spPr/>
        <p:txBody>
          <a:bodyPr/>
          <a:lstStyle/>
          <a:p>
            <a:pPr algn="ctr"/>
            <a:r>
              <a:rPr lang="en-US"/>
              <a:t>Chosen Design – Polar Control</a:t>
            </a:r>
          </a:p>
        </p:txBody>
      </p:sp>
      <p:sp>
        <p:nvSpPr>
          <p:cNvPr id="4" name="Slide Number Placeholder 3">
            <a:extLst>
              <a:ext uri="{FF2B5EF4-FFF2-40B4-BE49-F238E27FC236}">
                <a16:creationId xmlns:a16="http://schemas.microsoft.com/office/drawing/2014/main" id="{503E2483-9E90-481B-B9CF-2FAD4814F6AA}"/>
              </a:ext>
            </a:extLst>
          </p:cNvPr>
          <p:cNvSpPr>
            <a:spLocks noGrp="1"/>
          </p:cNvSpPr>
          <p:nvPr>
            <p:ph type="sldNum" sz="quarter" idx="4"/>
          </p:nvPr>
        </p:nvSpPr>
        <p:spPr/>
        <p:txBody>
          <a:bodyPr/>
          <a:lstStyle/>
          <a:p>
            <a:fld id="{8CE6B46B-DFAB-45F5-AC67-E85D925D7105}" type="slidenum">
              <a:rPr lang="en-US" smtClean="0"/>
              <a:t>8</a:t>
            </a:fld>
            <a:endParaRPr lang="en-US"/>
          </a:p>
        </p:txBody>
      </p:sp>
      <p:sp>
        <p:nvSpPr>
          <p:cNvPr id="5" name="Content Placeholder 4">
            <a:extLst>
              <a:ext uri="{FF2B5EF4-FFF2-40B4-BE49-F238E27FC236}">
                <a16:creationId xmlns:a16="http://schemas.microsoft.com/office/drawing/2014/main" id="{2D621185-843D-4866-94D6-4342D7D817D2}"/>
              </a:ext>
            </a:extLst>
          </p:cNvPr>
          <p:cNvSpPr>
            <a:spLocks noGrp="1"/>
          </p:cNvSpPr>
          <p:nvPr>
            <p:ph sz="quarter" idx="11"/>
          </p:nvPr>
        </p:nvSpPr>
        <p:spPr/>
        <p:txBody>
          <a:bodyPr/>
          <a:lstStyle/>
          <a:p>
            <a:r>
              <a:rPr lang="en-US"/>
              <a:t>Jed Fazler</a:t>
            </a:r>
          </a:p>
        </p:txBody>
      </p:sp>
      <p:pic>
        <p:nvPicPr>
          <p:cNvPr id="6" name="Picture 5" descr="A picture containing knife, weapon, light&#10;&#10;Description automatically generated">
            <a:extLst>
              <a:ext uri="{FF2B5EF4-FFF2-40B4-BE49-F238E27FC236}">
                <a16:creationId xmlns:a16="http://schemas.microsoft.com/office/drawing/2014/main" id="{43465C56-F86F-42AC-8B66-1AFA2BCCA1B0}"/>
              </a:ext>
            </a:extLst>
          </p:cNvPr>
          <p:cNvPicPr>
            <a:picLocks noChangeAspect="1"/>
          </p:cNvPicPr>
          <p:nvPr/>
        </p:nvPicPr>
        <p:blipFill rotWithShape="1">
          <a:blip r:embed="rId2"/>
          <a:srcRect l="9961" t="34631" r="1639" b="31863"/>
          <a:stretch/>
        </p:blipFill>
        <p:spPr>
          <a:xfrm flipV="1">
            <a:off x="3181497" y="1710686"/>
            <a:ext cx="5829006" cy="1707411"/>
          </a:xfrm>
          <a:prstGeom prst="rect">
            <a:avLst/>
          </a:prstGeom>
        </p:spPr>
      </p:pic>
      <p:pic>
        <p:nvPicPr>
          <p:cNvPr id="33" name="Picture 32">
            <a:extLst>
              <a:ext uri="{FF2B5EF4-FFF2-40B4-BE49-F238E27FC236}">
                <a16:creationId xmlns:a16="http://schemas.microsoft.com/office/drawing/2014/main" id="{2749AC2C-2001-4FEC-B71B-5E4033B11F15}"/>
              </a:ext>
            </a:extLst>
          </p:cNvPr>
          <p:cNvPicPr>
            <a:picLocks noChangeAspect="1"/>
          </p:cNvPicPr>
          <p:nvPr/>
        </p:nvPicPr>
        <p:blipFill rotWithShape="1">
          <a:blip r:embed="rId3"/>
          <a:srcRect l="32879" t="30659" r="22790" b="22841"/>
          <a:stretch/>
        </p:blipFill>
        <p:spPr>
          <a:xfrm>
            <a:off x="1683656" y="3701102"/>
            <a:ext cx="3468915" cy="1580986"/>
          </a:xfrm>
          <a:prstGeom prst="rect">
            <a:avLst/>
          </a:prstGeom>
        </p:spPr>
      </p:pic>
      <p:sp>
        <p:nvSpPr>
          <p:cNvPr id="34" name="Oval 33">
            <a:extLst>
              <a:ext uri="{FF2B5EF4-FFF2-40B4-BE49-F238E27FC236}">
                <a16:creationId xmlns:a16="http://schemas.microsoft.com/office/drawing/2014/main" id="{0608DAE1-A939-4CD1-A971-B0258916B447}"/>
              </a:ext>
            </a:extLst>
          </p:cNvPr>
          <p:cNvSpPr>
            <a:spLocks noChangeAspect="1"/>
          </p:cNvSpPr>
          <p:nvPr/>
        </p:nvSpPr>
        <p:spPr>
          <a:xfrm>
            <a:off x="920499" y="5030847"/>
            <a:ext cx="502482" cy="502482"/>
          </a:xfrm>
          <a:prstGeom prst="ellipse">
            <a:avLst/>
          </a:prstGeom>
          <a:solidFill>
            <a:schemeClr val="bg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5</a:t>
            </a:r>
            <a:endParaRPr lang="en-US" sz="4400">
              <a:solidFill>
                <a:schemeClr val="tx1"/>
              </a:solidFill>
            </a:endParaRPr>
          </a:p>
        </p:txBody>
      </p:sp>
      <p:sp>
        <p:nvSpPr>
          <p:cNvPr id="35" name="Oval 34">
            <a:extLst>
              <a:ext uri="{FF2B5EF4-FFF2-40B4-BE49-F238E27FC236}">
                <a16:creationId xmlns:a16="http://schemas.microsoft.com/office/drawing/2014/main" id="{8274F979-A941-4338-A18A-7ABBCC45255E}"/>
              </a:ext>
            </a:extLst>
          </p:cNvPr>
          <p:cNvSpPr>
            <a:spLocks noChangeAspect="1"/>
          </p:cNvSpPr>
          <p:nvPr/>
        </p:nvSpPr>
        <p:spPr>
          <a:xfrm>
            <a:off x="2600925" y="5264365"/>
            <a:ext cx="502482" cy="50248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2</a:t>
            </a:r>
          </a:p>
        </p:txBody>
      </p:sp>
      <p:sp>
        <p:nvSpPr>
          <p:cNvPr id="36" name="Oval 35">
            <a:extLst>
              <a:ext uri="{FF2B5EF4-FFF2-40B4-BE49-F238E27FC236}">
                <a16:creationId xmlns:a16="http://schemas.microsoft.com/office/drawing/2014/main" id="{27EA2DA1-5316-45CB-B81C-29A01446F91F}"/>
              </a:ext>
            </a:extLst>
          </p:cNvPr>
          <p:cNvSpPr>
            <a:spLocks noChangeAspect="1"/>
          </p:cNvSpPr>
          <p:nvPr/>
        </p:nvSpPr>
        <p:spPr>
          <a:xfrm>
            <a:off x="2309466" y="3026024"/>
            <a:ext cx="502482" cy="502482"/>
          </a:xfrm>
          <a:prstGeom prst="ellipse">
            <a:avLst/>
          </a:prstGeom>
          <a:solidFill>
            <a:srgbClr val="FA00D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1</a:t>
            </a:r>
            <a:endParaRPr lang="en-US" sz="2800">
              <a:solidFill>
                <a:schemeClr val="tx1"/>
              </a:solidFill>
            </a:endParaRPr>
          </a:p>
        </p:txBody>
      </p:sp>
      <p:sp>
        <p:nvSpPr>
          <p:cNvPr id="37" name="Oval 36">
            <a:extLst>
              <a:ext uri="{FF2B5EF4-FFF2-40B4-BE49-F238E27FC236}">
                <a16:creationId xmlns:a16="http://schemas.microsoft.com/office/drawing/2014/main" id="{3E0EAEFC-5533-4A72-9391-BD2AA394F336}"/>
              </a:ext>
            </a:extLst>
          </p:cNvPr>
          <p:cNvSpPr>
            <a:spLocks noChangeAspect="1"/>
          </p:cNvSpPr>
          <p:nvPr/>
        </p:nvSpPr>
        <p:spPr>
          <a:xfrm>
            <a:off x="1181174" y="3026024"/>
            <a:ext cx="502482" cy="502482"/>
          </a:xfrm>
          <a:prstGeom prst="ellipse">
            <a:avLst/>
          </a:prstGeom>
          <a:solidFill>
            <a:srgbClr val="28DA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4</a:t>
            </a:r>
          </a:p>
        </p:txBody>
      </p:sp>
      <p:sp>
        <p:nvSpPr>
          <p:cNvPr id="38" name="Oval 37">
            <a:extLst>
              <a:ext uri="{FF2B5EF4-FFF2-40B4-BE49-F238E27FC236}">
                <a16:creationId xmlns:a16="http://schemas.microsoft.com/office/drawing/2014/main" id="{D0B958D8-0E2A-4B23-B285-A0D12D594F4C}"/>
              </a:ext>
            </a:extLst>
          </p:cNvPr>
          <p:cNvSpPr>
            <a:spLocks noChangeAspect="1"/>
          </p:cNvSpPr>
          <p:nvPr/>
        </p:nvSpPr>
        <p:spPr>
          <a:xfrm>
            <a:off x="3418113" y="3026024"/>
            <a:ext cx="502482" cy="502482"/>
          </a:xfrm>
          <a:prstGeom prst="ellipse">
            <a:avLst/>
          </a:prstGeom>
          <a:solidFill>
            <a:srgbClr val="61C47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6</a:t>
            </a:r>
          </a:p>
        </p:txBody>
      </p:sp>
      <p:sp>
        <p:nvSpPr>
          <p:cNvPr id="39" name="Oval 38">
            <a:extLst>
              <a:ext uri="{FF2B5EF4-FFF2-40B4-BE49-F238E27FC236}">
                <a16:creationId xmlns:a16="http://schemas.microsoft.com/office/drawing/2014/main" id="{974390DB-C766-4B02-8E42-85D528A2594D}"/>
              </a:ext>
            </a:extLst>
          </p:cNvPr>
          <p:cNvSpPr>
            <a:spLocks noChangeAspect="1"/>
          </p:cNvSpPr>
          <p:nvPr/>
        </p:nvSpPr>
        <p:spPr>
          <a:xfrm>
            <a:off x="4943780" y="5282088"/>
            <a:ext cx="502482" cy="502482"/>
          </a:xfrm>
          <a:prstGeom prst="ellipse">
            <a:avLst/>
          </a:prstGeom>
          <a:solidFill>
            <a:srgbClr val="FF7B8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7</a:t>
            </a:r>
          </a:p>
        </p:txBody>
      </p:sp>
      <p:sp>
        <p:nvSpPr>
          <p:cNvPr id="40" name="Oval 39">
            <a:extLst>
              <a:ext uri="{FF2B5EF4-FFF2-40B4-BE49-F238E27FC236}">
                <a16:creationId xmlns:a16="http://schemas.microsoft.com/office/drawing/2014/main" id="{FB067D1A-C623-4E4A-AB34-9262E24DD2B1}"/>
              </a:ext>
            </a:extLst>
          </p:cNvPr>
          <p:cNvSpPr>
            <a:spLocks noChangeAspect="1"/>
          </p:cNvSpPr>
          <p:nvPr/>
        </p:nvSpPr>
        <p:spPr>
          <a:xfrm>
            <a:off x="669258" y="3989113"/>
            <a:ext cx="502482" cy="502482"/>
          </a:xfrm>
          <a:prstGeom prst="ellipse">
            <a:avLst/>
          </a:prstGeom>
          <a:solidFill>
            <a:srgbClr val="E3B3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3</a:t>
            </a:r>
          </a:p>
        </p:txBody>
      </p:sp>
      <p:sp>
        <p:nvSpPr>
          <p:cNvPr id="45" name="Arrow: Right 44">
            <a:extLst>
              <a:ext uri="{FF2B5EF4-FFF2-40B4-BE49-F238E27FC236}">
                <a16:creationId xmlns:a16="http://schemas.microsoft.com/office/drawing/2014/main" id="{543BE7FE-FCCC-4440-BBEA-CF2738D3714B}"/>
              </a:ext>
            </a:extLst>
          </p:cNvPr>
          <p:cNvSpPr/>
          <p:nvPr/>
        </p:nvSpPr>
        <p:spPr>
          <a:xfrm rot="15288849">
            <a:off x="2402420" y="4860769"/>
            <a:ext cx="538634" cy="227715"/>
          </a:xfrm>
          <a:prstGeom prst="rightArrow">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row: Right 45">
            <a:extLst>
              <a:ext uri="{FF2B5EF4-FFF2-40B4-BE49-F238E27FC236}">
                <a16:creationId xmlns:a16="http://schemas.microsoft.com/office/drawing/2014/main" id="{DF9DD6AE-3FE3-4EF8-82EC-3F1474BCDEAD}"/>
              </a:ext>
            </a:extLst>
          </p:cNvPr>
          <p:cNvSpPr/>
          <p:nvPr/>
        </p:nvSpPr>
        <p:spPr>
          <a:xfrm rot="5996764">
            <a:off x="2198813" y="3709191"/>
            <a:ext cx="538634" cy="227715"/>
          </a:xfrm>
          <a:prstGeom prst="rightArrow">
            <a:avLst/>
          </a:prstGeom>
          <a:solidFill>
            <a:srgbClr val="FA00D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Arrow: Right 46">
            <a:extLst>
              <a:ext uri="{FF2B5EF4-FFF2-40B4-BE49-F238E27FC236}">
                <a16:creationId xmlns:a16="http://schemas.microsoft.com/office/drawing/2014/main" id="{01066340-C305-4DF1-BF56-3E1CD5DFA688}"/>
              </a:ext>
            </a:extLst>
          </p:cNvPr>
          <p:cNvSpPr/>
          <p:nvPr/>
        </p:nvSpPr>
        <p:spPr>
          <a:xfrm rot="865092">
            <a:off x="1199830" y="4264475"/>
            <a:ext cx="615553" cy="227715"/>
          </a:xfrm>
          <a:prstGeom prst="rightArrow">
            <a:avLst/>
          </a:prstGeom>
          <a:solidFill>
            <a:srgbClr val="E3B3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Arrow: Right 47">
            <a:extLst>
              <a:ext uri="{FF2B5EF4-FFF2-40B4-BE49-F238E27FC236}">
                <a16:creationId xmlns:a16="http://schemas.microsoft.com/office/drawing/2014/main" id="{E7C6429D-6CA6-4FBE-8E23-2F442C46440F}"/>
              </a:ext>
            </a:extLst>
          </p:cNvPr>
          <p:cNvSpPr/>
          <p:nvPr/>
        </p:nvSpPr>
        <p:spPr>
          <a:xfrm rot="3028174">
            <a:off x="1520655" y="3580387"/>
            <a:ext cx="504306" cy="227715"/>
          </a:xfrm>
          <a:prstGeom prst="rightArrow">
            <a:avLst/>
          </a:prstGeom>
          <a:solidFill>
            <a:srgbClr val="28DA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Arrow: Right 48">
            <a:extLst>
              <a:ext uri="{FF2B5EF4-FFF2-40B4-BE49-F238E27FC236}">
                <a16:creationId xmlns:a16="http://schemas.microsoft.com/office/drawing/2014/main" id="{0FC91802-076A-435F-A089-70574EB07883}"/>
              </a:ext>
            </a:extLst>
          </p:cNvPr>
          <p:cNvSpPr/>
          <p:nvPr/>
        </p:nvSpPr>
        <p:spPr>
          <a:xfrm rot="20022468">
            <a:off x="1431502" y="4916989"/>
            <a:ext cx="504306" cy="227715"/>
          </a:xfrm>
          <a:prstGeom prst="rightArrow">
            <a:avLst/>
          </a:prstGeom>
          <a:solidFill>
            <a:srgbClr val="AFABA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Arrow: Right 49">
            <a:extLst>
              <a:ext uri="{FF2B5EF4-FFF2-40B4-BE49-F238E27FC236}">
                <a16:creationId xmlns:a16="http://schemas.microsoft.com/office/drawing/2014/main" id="{38AF0FCA-D162-4C14-856C-3F2D3D835CB0}"/>
              </a:ext>
            </a:extLst>
          </p:cNvPr>
          <p:cNvSpPr/>
          <p:nvPr/>
        </p:nvSpPr>
        <p:spPr>
          <a:xfrm rot="6781457">
            <a:off x="3213791" y="3673045"/>
            <a:ext cx="504306" cy="227715"/>
          </a:xfrm>
          <a:prstGeom prst="rightArrow">
            <a:avLst/>
          </a:prstGeom>
          <a:solidFill>
            <a:srgbClr val="61C47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Arrow: Right 50">
            <a:extLst>
              <a:ext uri="{FF2B5EF4-FFF2-40B4-BE49-F238E27FC236}">
                <a16:creationId xmlns:a16="http://schemas.microsoft.com/office/drawing/2014/main" id="{6E356E96-1EBA-43E4-93E9-468A5517BC00}"/>
              </a:ext>
            </a:extLst>
          </p:cNvPr>
          <p:cNvSpPr/>
          <p:nvPr/>
        </p:nvSpPr>
        <p:spPr>
          <a:xfrm rot="13740804">
            <a:off x="4609204" y="4968236"/>
            <a:ext cx="504306" cy="227715"/>
          </a:xfrm>
          <a:prstGeom prst="rightArrow">
            <a:avLst/>
          </a:prstGeom>
          <a:solidFill>
            <a:srgbClr val="FF7B8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7E637AE8-9EC3-4C79-B2C8-C7E602794878}"/>
              </a:ext>
            </a:extLst>
          </p:cNvPr>
          <p:cNvSpPr/>
          <p:nvPr/>
        </p:nvSpPr>
        <p:spPr>
          <a:xfrm>
            <a:off x="5005388" y="1819275"/>
            <a:ext cx="1747837" cy="139706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Arrow Connector 53">
            <a:extLst>
              <a:ext uri="{FF2B5EF4-FFF2-40B4-BE49-F238E27FC236}">
                <a16:creationId xmlns:a16="http://schemas.microsoft.com/office/drawing/2014/main" id="{45BA3E23-9F3E-4181-BFB9-E4D56EFA1D7A}"/>
              </a:ext>
            </a:extLst>
          </p:cNvPr>
          <p:cNvCxnSpPr/>
          <p:nvPr/>
        </p:nvCxnSpPr>
        <p:spPr>
          <a:xfrm flipH="1">
            <a:off x="4228688" y="3095197"/>
            <a:ext cx="952046" cy="62388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CCAA7CBE-6643-466A-A61C-3D06CA778E17}"/>
              </a:ext>
            </a:extLst>
          </p:cNvPr>
          <p:cNvGrpSpPr/>
          <p:nvPr/>
        </p:nvGrpSpPr>
        <p:grpSpPr>
          <a:xfrm>
            <a:off x="5941797" y="3615893"/>
            <a:ext cx="2195267" cy="414310"/>
            <a:chOff x="26088850" y="8714511"/>
            <a:chExt cx="4845051" cy="914400"/>
          </a:xfrm>
        </p:grpSpPr>
        <p:sp>
          <p:nvSpPr>
            <p:cNvPr id="76" name="Rectangle 75">
              <a:extLst>
                <a:ext uri="{FF2B5EF4-FFF2-40B4-BE49-F238E27FC236}">
                  <a16:creationId xmlns:a16="http://schemas.microsoft.com/office/drawing/2014/main" id="{4B80E785-54D4-4F72-91FF-8B5002732789}"/>
                </a:ext>
              </a:extLst>
            </p:cNvPr>
            <p:cNvSpPr/>
            <p:nvPr/>
          </p:nvSpPr>
          <p:spPr>
            <a:xfrm>
              <a:off x="26545032" y="8718173"/>
              <a:ext cx="4388869" cy="910738"/>
            </a:xfrm>
            <a:prstGeom prst="rect">
              <a:avLst/>
            </a:prstGeom>
            <a:solidFill>
              <a:srgbClr val="168AA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5760" tIns="320040" rtlCol="0" anchor="ctr"/>
            <a:lstStyle/>
            <a:p>
              <a:pPr algn="ctr"/>
              <a:r>
                <a:rPr lang="en-US" sz="2000"/>
                <a:t>Worm Gear</a:t>
              </a:r>
            </a:p>
            <a:p>
              <a:pPr algn="ctr"/>
              <a:endParaRPr lang="en-US" sz="1400"/>
            </a:p>
          </p:txBody>
        </p:sp>
        <p:sp>
          <p:nvSpPr>
            <p:cNvPr id="77" name="Oval 76">
              <a:extLst>
                <a:ext uri="{FF2B5EF4-FFF2-40B4-BE49-F238E27FC236}">
                  <a16:creationId xmlns:a16="http://schemas.microsoft.com/office/drawing/2014/main" id="{24C6B85D-F68E-4091-81D5-1A086B1654F3}"/>
                </a:ext>
              </a:extLst>
            </p:cNvPr>
            <p:cNvSpPr>
              <a:spLocks noChangeAspect="1"/>
            </p:cNvSpPr>
            <p:nvPr/>
          </p:nvSpPr>
          <p:spPr>
            <a:xfrm>
              <a:off x="26088850" y="8714511"/>
              <a:ext cx="914400" cy="914400"/>
            </a:xfrm>
            <a:prstGeom prst="ellipse">
              <a:avLst/>
            </a:prstGeom>
            <a:solidFill>
              <a:srgbClr val="FA00D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1</a:t>
              </a:r>
            </a:p>
          </p:txBody>
        </p:sp>
      </p:grpSp>
      <p:grpSp>
        <p:nvGrpSpPr>
          <p:cNvPr id="57" name="Group 56">
            <a:extLst>
              <a:ext uri="{FF2B5EF4-FFF2-40B4-BE49-F238E27FC236}">
                <a16:creationId xmlns:a16="http://schemas.microsoft.com/office/drawing/2014/main" id="{EED2279D-08AE-4ABF-8A48-516BEA34B281}"/>
              </a:ext>
            </a:extLst>
          </p:cNvPr>
          <p:cNvGrpSpPr/>
          <p:nvPr/>
        </p:nvGrpSpPr>
        <p:grpSpPr>
          <a:xfrm>
            <a:off x="5941797" y="4205728"/>
            <a:ext cx="2194560" cy="411480"/>
            <a:chOff x="26088850" y="8714511"/>
            <a:chExt cx="4845051" cy="914400"/>
          </a:xfrm>
        </p:grpSpPr>
        <p:sp>
          <p:nvSpPr>
            <p:cNvPr id="74" name="Rectangle 73">
              <a:extLst>
                <a:ext uri="{FF2B5EF4-FFF2-40B4-BE49-F238E27FC236}">
                  <a16:creationId xmlns:a16="http://schemas.microsoft.com/office/drawing/2014/main" id="{F77E4848-C92A-477D-A2A6-9D952E3B3277}"/>
                </a:ext>
              </a:extLst>
            </p:cNvPr>
            <p:cNvSpPr/>
            <p:nvPr/>
          </p:nvSpPr>
          <p:spPr>
            <a:xfrm>
              <a:off x="26545032" y="8718173"/>
              <a:ext cx="4388869" cy="910738"/>
            </a:xfrm>
            <a:prstGeom prst="rect">
              <a:avLst/>
            </a:prstGeom>
            <a:solidFill>
              <a:srgbClr val="168AA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5760" tIns="320040" rtlCol="0" anchor="ctr"/>
            <a:lstStyle/>
            <a:p>
              <a:pPr algn="ctr"/>
              <a:r>
                <a:rPr lang="en-US" sz="2000"/>
                <a:t>Spur Gear</a:t>
              </a:r>
            </a:p>
            <a:p>
              <a:pPr algn="ctr"/>
              <a:endParaRPr lang="en-US"/>
            </a:p>
          </p:txBody>
        </p:sp>
        <p:sp>
          <p:nvSpPr>
            <p:cNvPr id="75" name="Oval 74">
              <a:extLst>
                <a:ext uri="{FF2B5EF4-FFF2-40B4-BE49-F238E27FC236}">
                  <a16:creationId xmlns:a16="http://schemas.microsoft.com/office/drawing/2014/main" id="{0243F6BF-2BBB-497F-BDDC-75149913C2B8}"/>
                </a:ext>
              </a:extLst>
            </p:cNvPr>
            <p:cNvSpPr>
              <a:spLocks noChangeAspect="1"/>
            </p:cNvSpPr>
            <p:nvPr/>
          </p:nvSpPr>
          <p:spPr>
            <a:xfrm>
              <a:off x="26088850" y="8714511"/>
              <a:ext cx="914400" cy="914400"/>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2</a:t>
              </a:r>
            </a:p>
          </p:txBody>
        </p:sp>
      </p:grpSp>
      <p:grpSp>
        <p:nvGrpSpPr>
          <p:cNvPr id="58" name="Group 57">
            <a:extLst>
              <a:ext uri="{FF2B5EF4-FFF2-40B4-BE49-F238E27FC236}">
                <a16:creationId xmlns:a16="http://schemas.microsoft.com/office/drawing/2014/main" id="{D1A79A5A-D83B-4E30-8082-296D7E982132}"/>
              </a:ext>
            </a:extLst>
          </p:cNvPr>
          <p:cNvGrpSpPr/>
          <p:nvPr/>
        </p:nvGrpSpPr>
        <p:grpSpPr>
          <a:xfrm>
            <a:off x="5960222" y="4760325"/>
            <a:ext cx="2194560" cy="411480"/>
            <a:chOff x="26088850" y="8714511"/>
            <a:chExt cx="4845051" cy="914400"/>
          </a:xfrm>
        </p:grpSpPr>
        <p:sp>
          <p:nvSpPr>
            <p:cNvPr id="72" name="Rectangle 71">
              <a:extLst>
                <a:ext uri="{FF2B5EF4-FFF2-40B4-BE49-F238E27FC236}">
                  <a16:creationId xmlns:a16="http://schemas.microsoft.com/office/drawing/2014/main" id="{4A1832E1-8F72-4D18-9BD0-89485C600295}"/>
                </a:ext>
              </a:extLst>
            </p:cNvPr>
            <p:cNvSpPr/>
            <p:nvPr/>
          </p:nvSpPr>
          <p:spPr>
            <a:xfrm>
              <a:off x="26545032" y="8718173"/>
              <a:ext cx="4388869" cy="910738"/>
            </a:xfrm>
            <a:prstGeom prst="rect">
              <a:avLst/>
            </a:prstGeom>
            <a:solidFill>
              <a:srgbClr val="168AA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5760" tIns="320040" rtlCol="0" anchor="ctr"/>
            <a:lstStyle/>
            <a:p>
              <a:pPr algn="ctr"/>
              <a:r>
                <a:rPr lang="en-US" sz="2000"/>
                <a:t>Pin Slot Link</a:t>
              </a:r>
            </a:p>
            <a:p>
              <a:pPr algn="ctr"/>
              <a:endParaRPr lang="en-US"/>
            </a:p>
          </p:txBody>
        </p:sp>
        <p:sp>
          <p:nvSpPr>
            <p:cNvPr id="73" name="Oval 72">
              <a:extLst>
                <a:ext uri="{FF2B5EF4-FFF2-40B4-BE49-F238E27FC236}">
                  <a16:creationId xmlns:a16="http://schemas.microsoft.com/office/drawing/2014/main" id="{A598B377-5B36-4033-87F6-951687DFFDB6}"/>
                </a:ext>
              </a:extLst>
            </p:cNvPr>
            <p:cNvSpPr>
              <a:spLocks noChangeAspect="1"/>
            </p:cNvSpPr>
            <p:nvPr/>
          </p:nvSpPr>
          <p:spPr>
            <a:xfrm>
              <a:off x="26088850" y="8714511"/>
              <a:ext cx="914400" cy="914400"/>
            </a:xfrm>
            <a:prstGeom prst="ellipse">
              <a:avLst/>
            </a:prstGeom>
            <a:solidFill>
              <a:srgbClr val="E3B3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3</a:t>
              </a:r>
            </a:p>
          </p:txBody>
        </p:sp>
      </p:grpSp>
      <p:grpSp>
        <p:nvGrpSpPr>
          <p:cNvPr id="59" name="Group 58">
            <a:extLst>
              <a:ext uri="{FF2B5EF4-FFF2-40B4-BE49-F238E27FC236}">
                <a16:creationId xmlns:a16="http://schemas.microsoft.com/office/drawing/2014/main" id="{56ADF09F-2FB5-4EE7-813D-943252052E16}"/>
              </a:ext>
            </a:extLst>
          </p:cNvPr>
          <p:cNvGrpSpPr/>
          <p:nvPr/>
        </p:nvGrpSpPr>
        <p:grpSpPr>
          <a:xfrm>
            <a:off x="7396515" y="5327657"/>
            <a:ext cx="2194560" cy="411480"/>
            <a:chOff x="26088850" y="8714511"/>
            <a:chExt cx="4845051" cy="914400"/>
          </a:xfrm>
        </p:grpSpPr>
        <p:sp>
          <p:nvSpPr>
            <p:cNvPr id="70" name="Rectangle 69">
              <a:extLst>
                <a:ext uri="{FF2B5EF4-FFF2-40B4-BE49-F238E27FC236}">
                  <a16:creationId xmlns:a16="http://schemas.microsoft.com/office/drawing/2014/main" id="{D92429F8-B3B2-4648-811E-CB7C910CCF0F}"/>
                </a:ext>
              </a:extLst>
            </p:cNvPr>
            <p:cNvSpPr/>
            <p:nvPr/>
          </p:nvSpPr>
          <p:spPr>
            <a:xfrm>
              <a:off x="26545031" y="8718173"/>
              <a:ext cx="4388870" cy="910738"/>
            </a:xfrm>
            <a:prstGeom prst="rect">
              <a:avLst/>
            </a:prstGeom>
            <a:solidFill>
              <a:srgbClr val="168AA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5760" tIns="320040" rtlCol="0" anchor="ctr"/>
            <a:lstStyle/>
            <a:p>
              <a:pPr algn="ctr"/>
              <a:r>
                <a:rPr lang="en-US" sz="2000"/>
                <a:t>Stepper Motor</a:t>
              </a:r>
            </a:p>
            <a:p>
              <a:pPr algn="ctr"/>
              <a:endParaRPr lang="en-US"/>
            </a:p>
          </p:txBody>
        </p:sp>
        <p:sp>
          <p:nvSpPr>
            <p:cNvPr id="71" name="Oval 70">
              <a:extLst>
                <a:ext uri="{FF2B5EF4-FFF2-40B4-BE49-F238E27FC236}">
                  <a16:creationId xmlns:a16="http://schemas.microsoft.com/office/drawing/2014/main" id="{9FCB246E-2ABD-4783-9ED4-33E05F21B8B3}"/>
                </a:ext>
              </a:extLst>
            </p:cNvPr>
            <p:cNvSpPr>
              <a:spLocks noChangeAspect="1"/>
            </p:cNvSpPr>
            <p:nvPr/>
          </p:nvSpPr>
          <p:spPr>
            <a:xfrm>
              <a:off x="26088850" y="8714511"/>
              <a:ext cx="914400" cy="914400"/>
            </a:xfrm>
            <a:prstGeom prst="ellipse">
              <a:avLst/>
            </a:prstGeom>
            <a:solidFill>
              <a:srgbClr val="FF7B8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7</a:t>
              </a:r>
            </a:p>
          </p:txBody>
        </p:sp>
      </p:grpSp>
      <p:grpSp>
        <p:nvGrpSpPr>
          <p:cNvPr id="60" name="Group 59">
            <a:extLst>
              <a:ext uri="{FF2B5EF4-FFF2-40B4-BE49-F238E27FC236}">
                <a16:creationId xmlns:a16="http://schemas.microsoft.com/office/drawing/2014/main" id="{ED0A8244-0377-4F64-AE06-EBFFC02C7FDA}"/>
              </a:ext>
            </a:extLst>
          </p:cNvPr>
          <p:cNvGrpSpPr/>
          <p:nvPr/>
        </p:nvGrpSpPr>
        <p:grpSpPr>
          <a:xfrm>
            <a:off x="8867254" y="3591228"/>
            <a:ext cx="2194560" cy="411480"/>
            <a:chOff x="26088850" y="8714511"/>
            <a:chExt cx="4845051" cy="914400"/>
          </a:xfrm>
        </p:grpSpPr>
        <p:sp>
          <p:nvSpPr>
            <p:cNvPr id="68" name="Rectangle 67">
              <a:extLst>
                <a:ext uri="{FF2B5EF4-FFF2-40B4-BE49-F238E27FC236}">
                  <a16:creationId xmlns:a16="http://schemas.microsoft.com/office/drawing/2014/main" id="{956EAA28-CF8F-4286-9D99-1FA0EE52860B}"/>
                </a:ext>
              </a:extLst>
            </p:cNvPr>
            <p:cNvSpPr/>
            <p:nvPr/>
          </p:nvSpPr>
          <p:spPr>
            <a:xfrm>
              <a:off x="26545032" y="8718173"/>
              <a:ext cx="4388869" cy="910738"/>
            </a:xfrm>
            <a:prstGeom prst="rect">
              <a:avLst/>
            </a:prstGeom>
            <a:solidFill>
              <a:srgbClr val="168AA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5760" tIns="320040" rtlCol="0" anchor="ctr"/>
            <a:lstStyle/>
            <a:p>
              <a:pPr algn="ctr"/>
              <a:r>
                <a:rPr lang="en-US" sz="2000"/>
                <a:t>Pin Holders</a:t>
              </a:r>
            </a:p>
            <a:p>
              <a:pPr algn="ctr"/>
              <a:endParaRPr lang="en-US"/>
            </a:p>
          </p:txBody>
        </p:sp>
        <p:sp>
          <p:nvSpPr>
            <p:cNvPr id="69" name="Oval 68">
              <a:extLst>
                <a:ext uri="{FF2B5EF4-FFF2-40B4-BE49-F238E27FC236}">
                  <a16:creationId xmlns:a16="http://schemas.microsoft.com/office/drawing/2014/main" id="{B8985FCD-5DF8-4A3B-91C5-673B28B115E9}"/>
                </a:ext>
              </a:extLst>
            </p:cNvPr>
            <p:cNvSpPr>
              <a:spLocks noChangeAspect="1"/>
            </p:cNvSpPr>
            <p:nvPr/>
          </p:nvSpPr>
          <p:spPr>
            <a:xfrm>
              <a:off x="26088850" y="8714511"/>
              <a:ext cx="914400" cy="914400"/>
            </a:xfrm>
            <a:prstGeom prst="ellipse">
              <a:avLst/>
            </a:prstGeom>
            <a:solidFill>
              <a:srgbClr val="28DA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4</a:t>
              </a:r>
            </a:p>
          </p:txBody>
        </p:sp>
      </p:grpSp>
      <p:grpSp>
        <p:nvGrpSpPr>
          <p:cNvPr id="61" name="Group 60">
            <a:extLst>
              <a:ext uri="{FF2B5EF4-FFF2-40B4-BE49-F238E27FC236}">
                <a16:creationId xmlns:a16="http://schemas.microsoft.com/office/drawing/2014/main" id="{91CD5FA6-7317-4D55-A043-F8D81F4FFBC6}"/>
              </a:ext>
            </a:extLst>
          </p:cNvPr>
          <p:cNvGrpSpPr/>
          <p:nvPr/>
        </p:nvGrpSpPr>
        <p:grpSpPr>
          <a:xfrm>
            <a:off x="8867254" y="4768886"/>
            <a:ext cx="2194560" cy="411480"/>
            <a:chOff x="26088850" y="8714511"/>
            <a:chExt cx="4845051" cy="914400"/>
          </a:xfrm>
        </p:grpSpPr>
        <p:sp>
          <p:nvSpPr>
            <p:cNvPr id="66" name="Rectangle 65">
              <a:extLst>
                <a:ext uri="{FF2B5EF4-FFF2-40B4-BE49-F238E27FC236}">
                  <a16:creationId xmlns:a16="http://schemas.microsoft.com/office/drawing/2014/main" id="{508B1769-2F4C-4043-92F2-7785553376A8}"/>
                </a:ext>
              </a:extLst>
            </p:cNvPr>
            <p:cNvSpPr/>
            <p:nvPr/>
          </p:nvSpPr>
          <p:spPr>
            <a:xfrm>
              <a:off x="26545032" y="8718173"/>
              <a:ext cx="4388869" cy="910738"/>
            </a:xfrm>
            <a:prstGeom prst="rect">
              <a:avLst/>
            </a:prstGeom>
            <a:solidFill>
              <a:srgbClr val="168AA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5760" tIns="320040" rtlCol="0" anchor="ctr"/>
            <a:lstStyle/>
            <a:p>
              <a:pPr algn="ctr"/>
              <a:r>
                <a:rPr lang="en-US" sz="2000"/>
                <a:t>Motor Mount</a:t>
              </a:r>
            </a:p>
            <a:p>
              <a:pPr algn="ctr"/>
              <a:endParaRPr lang="en-US"/>
            </a:p>
          </p:txBody>
        </p:sp>
        <p:sp>
          <p:nvSpPr>
            <p:cNvPr id="67" name="Oval 66">
              <a:extLst>
                <a:ext uri="{FF2B5EF4-FFF2-40B4-BE49-F238E27FC236}">
                  <a16:creationId xmlns:a16="http://schemas.microsoft.com/office/drawing/2014/main" id="{7F47FF8A-BFF3-4549-BF96-0BABDD3D27D8}"/>
                </a:ext>
              </a:extLst>
            </p:cNvPr>
            <p:cNvSpPr>
              <a:spLocks noChangeAspect="1"/>
            </p:cNvSpPr>
            <p:nvPr/>
          </p:nvSpPr>
          <p:spPr>
            <a:xfrm>
              <a:off x="26088850" y="8714511"/>
              <a:ext cx="914400" cy="914400"/>
            </a:xfrm>
            <a:prstGeom prst="ellipse">
              <a:avLst/>
            </a:prstGeom>
            <a:solidFill>
              <a:srgbClr val="60C2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6</a:t>
              </a:r>
            </a:p>
          </p:txBody>
        </p:sp>
      </p:grpSp>
      <p:grpSp>
        <p:nvGrpSpPr>
          <p:cNvPr id="62" name="Group 61">
            <a:extLst>
              <a:ext uri="{FF2B5EF4-FFF2-40B4-BE49-F238E27FC236}">
                <a16:creationId xmlns:a16="http://schemas.microsoft.com/office/drawing/2014/main" id="{8D945396-D44C-4192-B9EB-D062A9277326}"/>
              </a:ext>
            </a:extLst>
          </p:cNvPr>
          <p:cNvGrpSpPr/>
          <p:nvPr/>
        </p:nvGrpSpPr>
        <p:grpSpPr>
          <a:xfrm>
            <a:off x="8867254" y="4205728"/>
            <a:ext cx="2194560" cy="411480"/>
            <a:chOff x="26088850" y="8714511"/>
            <a:chExt cx="4845051" cy="914400"/>
          </a:xfrm>
        </p:grpSpPr>
        <p:sp>
          <p:nvSpPr>
            <p:cNvPr id="64" name="Rectangle 63">
              <a:extLst>
                <a:ext uri="{FF2B5EF4-FFF2-40B4-BE49-F238E27FC236}">
                  <a16:creationId xmlns:a16="http://schemas.microsoft.com/office/drawing/2014/main" id="{E53236E0-05FA-4B56-A972-76362E463D43}"/>
                </a:ext>
              </a:extLst>
            </p:cNvPr>
            <p:cNvSpPr/>
            <p:nvPr/>
          </p:nvSpPr>
          <p:spPr>
            <a:xfrm>
              <a:off x="26545032" y="8718173"/>
              <a:ext cx="4388869" cy="910738"/>
            </a:xfrm>
            <a:prstGeom prst="rect">
              <a:avLst/>
            </a:prstGeom>
            <a:solidFill>
              <a:srgbClr val="168AA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5760" tIns="320040" rtlCol="0" anchor="ctr"/>
            <a:lstStyle/>
            <a:p>
              <a:pPr algn="ctr"/>
              <a:r>
                <a:rPr lang="en-US" sz="2000"/>
                <a:t>Sliding Pin</a:t>
              </a:r>
            </a:p>
            <a:p>
              <a:pPr algn="ctr"/>
              <a:endParaRPr lang="en-US"/>
            </a:p>
          </p:txBody>
        </p:sp>
        <p:sp>
          <p:nvSpPr>
            <p:cNvPr id="65" name="Oval 64">
              <a:extLst>
                <a:ext uri="{FF2B5EF4-FFF2-40B4-BE49-F238E27FC236}">
                  <a16:creationId xmlns:a16="http://schemas.microsoft.com/office/drawing/2014/main" id="{0F7BD3D6-AF8F-4F89-AC34-51C50D3C8E3E}"/>
                </a:ext>
              </a:extLst>
            </p:cNvPr>
            <p:cNvSpPr>
              <a:spLocks noChangeAspect="1"/>
            </p:cNvSpPr>
            <p:nvPr/>
          </p:nvSpPr>
          <p:spPr>
            <a:xfrm>
              <a:off x="26088850" y="8714511"/>
              <a:ext cx="914400" cy="914400"/>
            </a:xfrm>
            <a:prstGeom prst="ellipse">
              <a:avLst/>
            </a:prstGeom>
            <a:solidFill>
              <a:srgbClr val="AFAB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5</a:t>
              </a:r>
            </a:p>
          </p:txBody>
        </p:sp>
      </p:grpSp>
    </p:spTree>
    <p:extLst>
      <p:ext uri="{BB962C8B-B14F-4D97-AF65-F5344CB8AC3E}">
        <p14:creationId xmlns:p14="http://schemas.microsoft.com/office/powerpoint/2010/main" val="425361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P spid="45" grpId="0" animBg="1"/>
      <p:bldP spid="46" grpId="0" animBg="1"/>
      <p:bldP spid="47" grpId="0" animBg="1"/>
      <p:bldP spid="48" grpId="0" animBg="1"/>
      <p:bldP spid="49" grpId="0" animBg="1"/>
      <p:bldP spid="50" grpId="0" animBg="1"/>
      <p:bldP spid="51" grpId="0" animBg="1"/>
      <p:bldP spid="5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920EE-A3B2-4D0D-B11B-D370850A1761}"/>
              </a:ext>
            </a:extLst>
          </p:cNvPr>
          <p:cNvSpPr>
            <a:spLocks noGrp="1"/>
          </p:cNvSpPr>
          <p:nvPr>
            <p:ph type="title"/>
          </p:nvPr>
        </p:nvSpPr>
        <p:spPr/>
        <p:txBody>
          <a:bodyPr/>
          <a:lstStyle/>
          <a:p>
            <a:pPr algn="ctr"/>
            <a:r>
              <a:rPr lang="en-US"/>
              <a:t>Winter Break Updates</a:t>
            </a:r>
          </a:p>
        </p:txBody>
      </p:sp>
      <p:sp>
        <p:nvSpPr>
          <p:cNvPr id="4" name="Slide Number Placeholder 3">
            <a:extLst>
              <a:ext uri="{FF2B5EF4-FFF2-40B4-BE49-F238E27FC236}">
                <a16:creationId xmlns:a16="http://schemas.microsoft.com/office/drawing/2014/main" id="{A27A1EDE-4AC0-470F-B47B-9F5F1681641A}"/>
              </a:ext>
            </a:extLst>
          </p:cNvPr>
          <p:cNvSpPr>
            <a:spLocks noGrp="1"/>
          </p:cNvSpPr>
          <p:nvPr>
            <p:ph type="sldNum" sz="quarter" idx="4"/>
          </p:nvPr>
        </p:nvSpPr>
        <p:spPr/>
        <p:txBody>
          <a:bodyPr/>
          <a:lstStyle/>
          <a:p>
            <a:fld id="{8CE6B46B-DFAB-45F5-AC67-E85D925D7105}" type="slidenum">
              <a:rPr lang="en-US" smtClean="0"/>
              <a:t>9</a:t>
            </a:fld>
            <a:endParaRPr lang="en-US"/>
          </a:p>
        </p:txBody>
      </p:sp>
      <p:sp>
        <p:nvSpPr>
          <p:cNvPr id="5" name="Content Placeholder 4">
            <a:extLst>
              <a:ext uri="{FF2B5EF4-FFF2-40B4-BE49-F238E27FC236}">
                <a16:creationId xmlns:a16="http://schemas.microsoft.com/office/drawing/2014/main" id="{E0A98233-A008-4D33-81E7-45FC1D0BBAFA}"/>
              </a:ext>
            </a:extLst>
          </p:cNvPr>
          <p:cNvSpPr>
            <a:spLocks noGrp="1"/>
          </p:cNvSpPr>
          <p:nvPr>
            <p:ph sz="quarter" idx="11"/>
          </p:nvPr>
        </p:nvSpPr>
        <p:spPr/>
        <p:txBody>
          <a:bodyPr/>
          <a:lstStyle/>
          <a:p>
            <a:r>
              <a:rPr lang="en-US"/>
              <a:t>Robert Smith</a:t>
            </a:r>
          </a:p>
        </p:txBody>
      </p:sp>
      <p:sp>
        <p:nvSpPr>
          <p:cNvPr id="6" name="TextBox 5">
            <a:extLst>
              <a:ext uri="{FF2B5EF4-FFF2-40B4-BE49-F238E27FC236}">
                <a16:creationId xmlns:a16="http://schemas.microsoft.com/office/drawing/2014/main" id="{6E6E15A1-0507-4CC6-8A4D-1AC76E1657D2}"/>
              </a:ext>
            </a:extLst>
          </p:cNvPr>
          <p:cNvSpPr txBox="1"/>
          <p:nvPr/>
        </p:nvSpPr>
        <p:spPr>
          <a:xfrm>
            <a:off x="2420148" y="4533672"/>
            <a:ext cx="7351703" cy="954107"/>
          </a:xfrm>
          <a:prstGeom prst="rect">
            <a:avLst/>
          </a:prstGeom>
          <a:noFill/>
        </p:spPr>
        <p:txBody>
          <a:bodyPr wrap="square" rtlCol="0">
            <a:spAutoFit/>
          </a:bodyPr>
          <a:lstStyle/>
          <a:p>
            <a:pPr algn="ctr"/>
            <a:r>
              <a:rPr lang="en-US" sz="2800">
                <a:latin typeface="Helvetica" panose="020B0604020202020204" pitchFamily="34" charset="0"/>
                <a:cs typeface="Helvetica" panose="020B0604020202020204" pitchFamily="34" charset="0"/>
              </a:rPr>
              <a:t>Increased importance placed on the applicability of the design at larger scales</a:t>
            </a:r>
          </a:p>
        </p:txBody>
      </p:sp>
      <p:grpSp>
        <p:nvGrpSpPr>
          <p:cNvPr id="39" name="Group 38">
            <a:extLst>
              <a:ext uri="{FF2B5EF4-FFF2-40B4-BE49-F238E27FC236}">
                <a16:creationId xmlns:a16="http://schemas.microsoft.com/office/drawing/2014/main" id="{ED187BF2-FA8D-47A7-ACFB-60F7DCBCB15E}"/>
              </a:ext>
            </a:extLst>
          </p:cNvPr>
          <p:cNvGrpSpPr/>
          <p:nvPr/>
        </p:nvGrpSpPr>
        <p:grpSpPr>
          <a:xfrm>
            <a:off x="1082200" y="2389829"/>
            <a:ext cx="3721607" cy="1391873"/>
            <a:chOff x="1072481" y="1173674"/>
            <a:chExt cx="3721607" cy="1391873"/>
          </a:xfrm>
        </p:grpSpPr>
        <p:grpSp>
          <p:nvGrpSpPr>
            <p:cNvPr id="7" name="Group 6">
              <a:extLst>
                <a:ext uri="{FF2B5EF4-FFF2-40B4-BE49-F238E27FC236}">
                  <a16:creationId xmlns:a16="http://schemas.microsoft.com/office/drawing/2014/main" id="{DCECC375-E8E3-4BD4-9069-839E2C90A73E}"/>
                </a:ext>
              </a:extLst>
            </p:cNvPr>
            <p:cNvGrpSpPr>
              <a:grpSpLocks noChangeAspect="1"/>
            </p:cNvGrpSpPr>
            <p:nvPr/>
          </p:nvGrpSpPr>
          <p:grpSpPr>
            <a:xfrm flipV="1">
              <a:off x="3336241" y="1778011"/>
              <a:ext cx="1072849" cy="182880"/>
              <a:chOff x="2971102" y="17515542"/>
              <a:chExt cx="10446223" cy="2410280"/>
            </a:xfrm>
            <a:solidFill>
              <a:schemeClr val="bg2">
                <a:lumMod val="90000"/>
              </a:schemeClr>
            </a:solidFill>
          </p:grpSpPr>
          <p:sp>
            <p:nvSpPr>
              <p:cNvPr id="43" name="Freeform: Shape 42">
                <a:extLst>
                  <a:ext uri="{FF2B5EF4-FFF2-40B4-BE49-F238E27FC236}">
                    <a16:creationId xmlns:a16="http://schemas.microsoft.com/office/drawing/2014/main" id="{829EECB5-5DA3-4C38-8847-EEF3CF1632D5}"/>
                  </a:ext>
                </a:extLst>
              </p:cNvPr>
              <p:cNvSpPr/>
              <p:nvPr/>
            </p:nvSpPr>
            <p:spPr>
              <a:xfrm>
                <a:off x="5209586" y="17777301"/>
                <a:ext cx="8207739" cy="1886762"/>
              </a:xfrm>
              <a:custGeom>
                <a:avLst/>
                <a:gdLst>
                  <a:gd name="connsiteX0" fmla="*/ 7826558 w 8207737"/>
                  <a:gd name="connsiteY0" fmla="*/ 0 h 1886764"/>
                  <a:gd name="connsiteX1" fmla="*/ 8207737 w 8207737"/>
                  <a:gd name="connsiteY1" fmla="*/ 943382 h 1886764"/>
                  <a:gd name="connsiteX2" fmla="*/ 7826558 w 8207737"/>
                  <a:gd name="connsiteY2" fmla="*/ 1886764 h 1886764"/>
                  <a:gd name="connsiteX3" fmla="*/ 0 w 8207737"/>
                  <a:gd name="connsiteY3" fmla="*/ 1886764 h 1886764"/>
                  <a:gd name="connsiteX4" fmla="*/ 0 w 8207737"/>
                  <a:gd name="connsiteY4" fmla="*/ 1 h 1886764"/>
                  <a:gd name="connsiteX5" fmla="*/ 7826550 w 8207737"/>
                  <a:gd name="connsiteY5" fmla="*/ 1 h 18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07737" h="1886764">
                    <a:moveTo>
                      <a:pt x="7826558" y="0"/>
                    </a:moveTo>
                    <a:cubicBezTo>
                      <a:pt x="8037077" y="0"/>
                      <a:pt x="8207737" y="422367"/>
                      <a:pt x="8207737" y="943382"/>
                    </a:cubicBezTo>
                    <a:cubicBezTo>
                      <a:pt x="8207737" y="1464397"/>
                      <a:pt x="8037077" y="1886764"/>
                      <a:pt x="7826558" y="1886764"/>
                    </a:cubicBezTo>
                    <a:lnTo>
                      <a:pt x="0" y="1886764"/>
                    </a:lnTo>
                    <a:lnTo>
                      <a:pt x="0" y="1"/>
                    </a:lnTo>
                    <a:lnTo>
                      <a:pt x="7826550" y="1"/>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Shape 43">
                <a:extLst>
                  <a:ext uri="{FF2B5EF4-FFF2-40B4-BE49-F238E27FC236}">
                    <a16:creationId xmlns:a16="http://schemas.microsoft.com/office/drawing/2014/main" id="{E101355B-58BD-4209-B0E5-86CE40A95C57}"/>
                  </a:ext>
                </a:extLst>
              </p:cNvPr>
              <p:cNvSpPr/>
              <p:nvPr/>
            </p:nvSpPr>
            <p:spPr>
              <a:xfrm>
                <a:off x="2971102" y="17777301"/>
                <a:ext cx="2630988" cy="1886762"/>
              </a:xfrm>
              <a:custGeom>
                <a:avLst/>
                <a:gdLst>
                  <a:gd name="connsiteX0" fmla="*/ 2796350 w 3272903"/>
                  <a:gd name="connsiteY0" fmla="*/ 0 h 2347098"/>
                  <a:gd name="connsiteX1" fmla="*/ 2796350 w 3272903"/>
                  <a:gd name="connsiteY1" fmla="*/ 571 h 2347098"/>
                  <a:gd name="connsiteX2" fmla="*/ 2800894 w 3272903"/>
                  <a:gd name="connsiteY2" fmla="*/ 0 h 2347098"/>
                  <a:gd name="connsiteX3" fmla="*/ 3272903 w 3272903"/>
                  <a:gd name="connsiteY3" fmla="*/ 1173549 h 2347098"/>
                  <a:gd name="connsiteX4" fmla="*/ 2800894 w 3272903"/>
                  <a:gd name="connsiteY4" fmla="*/ 2347098 h 2347098"/>
                  <a:gd name="connsiteX5" fmla="*/ 2796350 w 3272903"/>
                  <a:gd name="connsiteY5" fmla="*/ 2346528 h 2347098"/>
                  <a:gd name="connsiteX6" fmla="*/ 2796350 w 3272903"/>
                  <a:gd name="connsiteY6" fmla="*/ 2347098 h 2347098"/>
                  <a:gd name="connsiteX7" fmla="*/ 2794412 w 3272903"/>
                  <a:gd name="connsiteY7" fmla="*/ 2346284 h 2347098"/>
                  <a:gd name="connsiteX8" fmla="*/ 2752634 w 3272903"/>
                  <a:gd name="connsiteY8" fmla="*/ 2341039 h 2347098"/>
                  <a:gd name="connsiteX9" fmla="*/ 2660533 w 3272903"/>
                  <a:gd name="connsiteY9" fmla="*/ 2294338 h 2347098"/>
                  <a:gd name="connsiteX10" fmla="*/ 2651889 w 3272903"/>
                  <a:gd name="connsiteY10" fmla="*/ 2286472 h 2347098"/>
                  <a:gd name="connsiteX11" fmla="*/ 0 w 3272903"/>
                  <a:gd name="connsiteY11" fmla="*/ 1173549 h 2347098"/>
                  <a:gd name="connsiteX12" fmla="*/ 2651891 w 3272903"/>
                  <a:gd name="connsiteY12" fmla="*/ 60625 h 2347098"/>
                  <a:gd name="connsiteX13" fmla="*/ 2660533 w 3272903"/>
                  <a:gd name="connsiteY13" fmla="*/ 52761 h 2347098"/>
                  <a:gd name="connsiteX14" fmla="*/ 2752634 w 3272903"/>
                  <a:gd name="connsiteY14" fmla="*/ 6059 h 2347098"/>
                  <a:gd name="connsiteX15" fmla="*/ 2794408 w 3272903"/>
                  <a:gd name="connsiteY15" fmla="*/ 814 h 234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2903" h="2347098">
                    <a:moveTo>
                      <a:pt x="2796350" y="0"/>
                    </a:moveTo>
                    <a:lnTo>
                      <a:pt x="2796350" y="571"/>
                    </a:lnTo>
                    <a:lnTo>
                      <a:pt x="2800894" y="0"/>
                    </a:lnTo>
                    <a:cubicBezTo>
                      <a:pt x="3061577" y="0"/>
                      <a:pt x="3272903" y="525416"/>
                      <a:pt x="3272903" y="1173549"/>
                    </a:cubicBezTo>
                    <a:cubicBezTo>
                      <a:pt x="3272903" y="1821682"/>
                      <a:pt x="3061577" y="2347098"/>
                      <a:pt x="2800894" y="2347098"/>
                    </a:cubicBezTo>
                    <a:lnTo>
                      <a:pt x="2796350" y="2346528"/>
                    </a:lnTo>
                    <a:lnTo>
                      <a:pt x="2796350" y="2347098"/>
                    </a:lnTo>
                    <a:lnTo>
                      <a:pt x="2794412" y="2346284"/>
                    </a:lnTo>
                    <a:lnTo>
                      <a:pt x="2752634" y="2341039"/>
                    </a:lnTo>
                    <a:cubicBezTo>
                      <a:pt x="2720899" y="2333026"/>
                      <a:pt x="2690093" y="2317197"/>
                      <a:pt x="2660533" y="2294338"/>
                    </a:cubicBezTo>
                    <a:lnTo>
                      <a:pt x="2651889" y="2286472"/>
                    </a:lnTo>
                    <a:lnTo>
                      <a:pt x="0" y="1173549"/>
                    </a:lnTo>
                    <a:lnTo>
                      <a:pt x="2651891" y="60625"/>
                    </a:lnTo>
                    <a:lnTo>
                      <a:pt x="2660533" y="52761"/>
                    </a:lnTo>
                    <a:cubicBezTo>
                      <a:pt x="2690093" y="29901"/>
                      <a:pt x="2720899" y="14072"/>
                      <a:pt x="2752634" y="6059"/>
                    </a:cubicBezTo>
                    <a:lnTo>
                      <a:pt x="2794408" y="81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u="sng"/>
              </a:p>
            </p:txBody>
          </p:sp>
          <p:sp>
            <p:nvSpPr>
              <p:cNvPr id="45" name="Freeform: Shape 44">
                <a:extLst>
                  <a:ext uri="{FF2B5EF4-FFF2-40B4-BE49-F238E27FC236}">
                    <a16:creationId xmlns:a16="http://schemas.microsoft.com/office/drawing/2014/main" id="{3296A924-2BB4-4744-A0C4-B13E8EC262DB}"/>
                  </a:ext>
                </a:extLst>
              </p:cNvPr>
              <p:cNvSpPr/>
              <p:nvPr/>
            </p:nvSpPr>
            <p:spPr>
              <a:xfrm>
                <a:off x="11601364" y="17515542"/>
                <a:ext cx="1749809" cy="523519"/>
              </a:xfrm>
              <a:custGeom>
                <a:avLst/>
                <a:gdLst>
                  <a:gd name="connsiteX0" fmla="*/ 0 w 1283918"/>
                  <a:gd name="connsiteY0" fmla="*/ 331940 h 344466"/>
                  <a:gd name="connsiteX1" fmla="*/ 557409 w 1283918"/>
                  <a:gd name="connsiteY1" fmla="*/ 0 h 344466"/>
                  <a:gd name="connsiteX2" fmla="*/ 1283918 w 1283918"/>
                  <a:gd name="connsiteY2" fmla="*/ 6263 h 344466"/>
                  <a:gd name="connsiteX3" fmla="*/ 1133606 w 1283918"/>
                  <a:gd name="connsiteY3" fmla="*/ 344466 h 344466"/>
                  <a:gd name="connsiteX4" fmla="*/ 0 w 1283918"/>
                  <a:gd name="connsiteY4" fmla="*/ 331940 h 344466"/>
                  <a:gd name="connsiteX0" fmla="*/ 0 w 1108554"/>
                  <a:gd name="connsiteY0" fmla="*/ 350729 h 350729"/>
                  <a:gd name="connsiteX1" fmla="*/ 382045 w 1108554"/>
                  <a:gd name="connsiteY1" fmla="*/ 0 h 350729"/>
                  <a:gd name="connsiteX2" fmla="*/ 1108554 w 1108554"/>
                  <a:gd name="connsiteY2" fmla="*/ 6263 h 350729"/>
                  <a:gd name="connsiteX3" fmla="*/ 958242 w 1108554"/>
                  <a:gd name="connsiteY3" fmla="*/ 344466 h 350729"/>
                  <a:gd name="connsiteX4" fmla="*/ 0 w 1108554"/>
                  <a:gd name="connsiteY4" fmla="*/ 350729 h 350729"/>
                  <a:gd name="connsiteX0" fmla="*/ 0 w 1108554"/>
                  <a:gd name="connsiteY0" fmla="*/ 344466 h 344466"/>
                  <a:gd name="connsiteX1" fmla="*/ 557410 w 1108554"/>
                  <a:gd name="connsiteY1" fmla="*/ 6263 h 344466"/>
                  <a:gd name="connsiteX2" fmla="*/ 1108554 w 1108554"/>
                  <a:gd name="connsiteY2" fmla="*/ 0 h 344466"/>
                  <a:gd name="connsiteX3" fmla="*/ 958242 w 1108554"/>
                  <a:gd name="connsiteY3" fmla="*/ 338203 h 344466"/>
                  <a:gd name="connsiteX4" fmla="*/ 0 w 1108554"/>
                  <a:gd name="connsiteY4" fmla="*/ 344466 h 344466"/>
                  <a:gd name="connsiteX0" fmla="*/ 0 w 995820"/>
                  <a:gd name="connsiteY0" fmla="*/ 338203 h 338203"/>
                  <a:gd name="connsiteX1" fmla="*/ 557410 w 995820"/>
                  <a:gd name="connsiteY1" fmla="*/ 0 h 338203"/>
                  <a:gd name="connsiteX2" fmla="*/ 995820 w 995820"/>
                  <a:gd name="connsiteY2" fmla="*/ 6263 h 338203"/>
                  <a:gd name="connsiteX3" fmla="*/ 958242 w 995820"/>
                  <a:gd name="connsiteY3" fmla="*/ 331940 h 338203"/>
                  <a:gd name="connsiteX4" fmla="*/ 0 w 995820"/>
                  <a:gd name="connsiteY4" fmla="*/ 338203 h 338203"/>
                  <a:gd name="connsiteX0" fmla="*/ 0 w 1039661"/>
                  <a:gd name="connsiteY0" fmla="*/ 350729 h 350729"/>
                  <a:gd name="connsiteX1" fmla="*/ 557410 w 1039661"/>
                  <a:gd name="connsiteY1" fmla="*/ 12526 h 350729"/>
                  <a:gd name="connsiteX2" fmla="*/ 1039661 w 1039661"/>
                  <a:gd name="connsiteY2" fmla="*/ 0 h 350729"/>
                  <a:gd name="connsiteX3" fmla="*/ 958242 w 1039661"/>
                  <a:gd name="connsiteY3" fmla="*/ 344466 h 350729"/>
                  <a:gd name="connsiteX4" fmla="*/ 0 w 1039661"/>
                  <a:gd name="connsiteY4" fmla="*/ 350729 h 350729"/>
                  <a:gd name="connsiteX0" fmla="*/ 0 w 1039661"/>
                  <a:gd name="connsiteY0" fmla="*/ 350729 h 350729"/>
                  <a:gd name="connsiteX1" fmla="*/ 544680 w 1039661"/>
                  <a:gd name="connsiteY1" fmla="*/ 136312 h 350729"/>
                  <a:gd name="connsiteX2" fmla="*/ 1039661 w 1039661"/>
                  <a:gd name="connsiteY2" fmla="*/ 0 h 350729"/>
                  <a:gd name="connsiteX3" fmla="*/ 958242 w 1039661"/>
                  <a:gd name="connsiteY3" fmla="*/ 344466 h 350729"/>
                  <a:gd name="connsiteX4" fmla="*/ 0 w 1039661"/>
                  <a:gd name="connsiteY4" fmla="*/ 350729 h 350729"/>
                  <a:gd name="connsiteX0" fmla="*/ 0 w 1005713"/>
                  <a:gd name="connsiteY0" fmla="*/ 216627 h 216627"/>
                  <a:gd name="connsiteX1" fmla="*/ 544680 w 1005713"/>
                  <a:gd name="connsiteY1" fmla="*/ 2210 h 216627"/>
                  <a:gd name="connsiteX2" fmla="*/ 1005713 w 1005713"/>
                  <a:gd name="connsiteY2" fmla="*/ 0 h 216627"/>
                  <a:gd name="connsiteX3" fmla="*/ 958242 w 1005713"/>
                  <a:gd name="connsiteY3" fmla="*/ 210364 h 216627"/>
                  <a:gd name="connsiteX4" fmla="*/ 0 w 1005713"/>
                  <a:gd name="connsiteY4" fmla="*/ 216627 h 216627"/>
                  <a:gd name="connsiteX0" fmla="*/ 0 w 1005713"/>
                  <a:gd name="connsiteY0" fmla="*/ 216627 h 216627"/>
                  <a:gd name="connsiteX1" fmla="*/ 544680 w 1005713"/>
                  <a:gd name="connsiteY1" fmla="*/ 2210 h 216627"/>
                  <a:gd name="connsiteX2" fmla="*/ 1005713 w 1005713"/>
                  <a:gd name="connsiteY2" fmla="*/ 0 h 216627"/>
                  <a:gd name="connsiteX3" fmla="*/ 856398 w 1005713"/>
                  <a:gd name="connsiteY3" fmla="*/ 210364 h 216627"/>
                  <a:gd name="connsiteX4" fmla="*/ 0 w 1005713"/>
                  <a:gd name="connsiteY4" fmla="*/ 216627 h 216627"/>
                  <a:gd name="connsiteX0" fmla="*/ 0 w 1005713"/>
                  <a:gd name="connsiteY0" fmla="*/ 199434 h 210364"/>
                  <a:gd name="connsiteX1" fmla="*/ 544680 w 1005713"/>
                  <a:gd name="connsiteY1" fmla="*/ 2210 h 210364"/>
                  <a:gd name="connsiteX2" fmla="*/ 1005713 w 1005713"/>
                  <a:gd name="connsiteY2" fmla="*/ 0 h 210364"/>
                  <a:gd name="connsiteX3" fmla="*/ 856398 w 1005713"/>
                  <a:gd name="connsiteY3" fmla="*/ 210364 h 210364"/>
                  <a:gd name="connsiteX4" fmla="*/ 0 w 1005713"/>
                  <a:gd name="connsiteY4" fmla="*/ 199434 h 210364"/>
                  <a:gd name="connsiteX0" fmla="*/ 0 w 1005713"/>
                  <a:gd name="connsiteY0" fmla="*/ 199434 h 212911"/>
                  <a:gd name="connsiteX1" fmla="*/ 544680 w 1005713"/>
                  <a:gd name="connsiteY1" fmla="*/ 2210 h 212911"/>
                  <a:gd name="connsiteX2" fmla="*/ 1005713 w 1005713"/>
                  <a:gd name="connsiteY2" fmla="*/ 0 h 212911"/>
                  <a:gd name="connsiteX3" fmla="*/ 683611 w 1005713"/>
                  <a:gd name="connsiteY3" fmla="*/ 212911 h 212911"/>
                  <a:gd name="connsiteX4" fmla="*/ 0 w 1005713"/>
                  <a:gd name="connsiteY4" fmla="*/ 199434 h 21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713" h="212911">
                    <a:moveTo>
                      <a:pt x="0" y="199434"/>
                    </a:moveTo>
                    <a:lnTo>
                      <a:pt x="544680" y="2210"/>
                    </a:lnTo>
                    <a:lnTo>
                      <a:pt x="1005713" y="0"/>
                    </a:lnTo>
                    <a:lnTo>
                      <a:pt x="683611" y="212911"/>
                    </a:lnTo>
                    <a:lnTo>
                      <a:pt x="0" y="19943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5663D5E0-9E10-4F1B-9613-A0498622EE9E}"/>
                  </a:ext>
                </a:extLst>
              </p:cNvPr>
              <p:cNvSpPr/>
              <p:nvPr/>
            </p:nvSpPr>
            <p:spPr>
              <a:xfrm flipV="1">
                <a:off x="11601364" y="19402303"/>
                <a:ext cx="1749809" cy="523519"/>
              </a:xfrm>
              <a:custGeom>
                <a:avLst/>
                <a:gdLst>
                  <a:gd name="connsiteX0" fmla="*/ 0 w 1283918"/>
                  <a:gd name="connsiteY0" fmla="*/ 331940 h 344466"/>
                  <a:gd name="connsiteX1" fmla="*/ 557409 w 1283918"/>
                  <a:gd name="connsiteY1" fmla="*/ 0 h 344466"/>
                  <a:gd name="connsiteX2" fmla="*/ 1283918 w 1283918"/>
                  <a:gd name="connsiteY2" fmla="*/ 6263 h 344466"/>
                  <a:gd name="connsiteX3" fmla="*/ 1133606 w 1283918"/>
                  <a:gd name="connsiteY3" fmla="*/ 344466 h 344466"/>
                  <a:gd name="connsiteX4" fmla="*/ 0 w 1283918"/>
                  <a:gd name="connsiteY4" fmla="*/ 331940 h 344466"/>
                  <a:gd name="connsiteX0" fmla="*/ 0 w 1108554"/>
                  <a:gd name="connsiteY0" fmla="*/ 350729 h 350729"/>
                  <a:gd name="connsiteX1" fmla="*/ 382045 w 1108554"/>
                  <a:gd name="connsiteY1" fmla="*/ 0 h 350729"/>
                  <a:gd name="connsiteX2" fmla="*/ 1108554 w 1108554"/>
                  <a:gd name="connsiteY2" fmla="*/ 6263 h 350729"/>
                  <a:gd name="connsiteX3" fmla="*/ 958242 w 1108554"/>
                  <a:gd name="connsiteY3" fmla="*/ 344466 h 350729"/>
                  <a:gd name="connsiteX4" fmla="*/ 0 w 1108554"/>
                  <a:gd name="connsiteY4" fmla="*/ 350729 h 350729"/>
                  <a:gd name="connsiteX0" fmla="*/ 0 w 1108554"/>
                  <a:gd name="connsiteY0" fmla="*/ 344466 h 344466"/>
                  <a:gd name="connsiteX1" fmla="*/ 557410 w 1108554"/>
                  <a:gd name="connsiteY1" fmla="*/ 6263 h 344466"/>
                  <a:gd name="connsiteX2" fmla="*/ 1108554 w 1108554"/>
                  <a:gd name="connsiteY2" fmla="*/ 0 h 344466"/>
                  <a:gd name="connsiteX3" fmla="*/ 958242 w 1108554"/>
                  <a:gd name="connsiteY3" fmla="*/ 338203 h 344466"/>
                  <a:gd name="connsiteX4" fmla="*/ 0 w 1108554"/>
                  <a:gd name="connsiteY4" fmla="*/ 344466 h 344466"/>
                  <a:gd name="connsiteX0" fmla="*/ 0 w 995820"/>
                  <a:gd name="connsiteY0" fmla="*/ 338203 h 338203"/>
                  <a:gd name="connsiteX1" fmla="*/ 557410 w 995820"/>
                  <a:gd name="connsiteY1" fmla="*/ 0 h 338203"/>
                  <a:gd name="connsiteX2" fmla="*/ 995820 w 995820"/>
                  <a:gd name="connsiteY2" fmla="*/ 6263 h 338203"/>
                  <a:gd name="connsiteX3" fmla="*/ 958242 w 995820"/>
                  <a:gd name="connsiteY3" fmla="*/ 331940 h 338203"/>
                  <a:gd name="connsiteX4" fmla="*/ 0 w 995820"/>
                  <a:gd name="connsiteY4" fmla="*/ 338203 h 338203"/>
                  <a:gd name="connsiteX0" fmla="*/ 0 w 1039661"/>
                  <a:gd name="connsiteY0" fmla="*/ 350729 h 350729"/>
                  <a:gd name="connsiteX1" fmla="*/ 557410 w 1039661"/>
                  <a:gd name="connsiteY1" fmla="*/ 12526 h 350729"/>
                  <a:gd name="connsiteX2" fmla="*/ 1039661 w 1039661"/>
                  <a:gd name="connsiteY2" fmla="*/ 0 h 350729"/>
                  <a:gd name="connsiteX3" fmla="*/ 958242 w 1039661"/>
                  <a:gd name="connsiteY3" fmla="*/ 344466 h 350729"/>
                  <a:gd name="connsiteX4" fmla="*/ 0 w 1039661"/>
                  <a:gd name="connsiteY4" fmla="*/ 350729 h 350729"/>
                  <a:gd name="connsiteX0" fmla="*/ 0 w 1039661"/>
                  <a:gd name="connsiteY0" fmla="*/ 350729 h 350729"/>
                  <a:gd name="connsiteX1" fmla="*/ 544680 w 1039661"/>
                  <a:gd name="connsiteY1" fmla="*/ 136312 h 350729"/>
                  <a:gd name="connsiteX2" fmla="*/ 1039661 w 1039661"/>
                  <a:gd name="connsiteY2" fmla="*/ 0 h 350729"/>
                  <a:gd name="connsiteX3" fmla="*/ 958242 w 1039661"/>
                  <a:gd name="connsiteY3" fmla="*/ 344466 h 350729"/>
                  <a:gd name="connsiteX4" fmla="*/ 0 w 1039661"/>
                  <a:gd name="connsiteY4" fmla="*/ 350729 h 350729"/>
                  <a:gd name="connsiteX0" fmla="*/ 0 w 1005713"/>
                  <a:gd name="connsiteY0" fmla="*/ 216627 h 216627"/>
                  <a:gd name="connsiteX1" fmla="*/ 544680 w 1005713"/>
                  <a:gd name="connsiteY1" fmla="*/ 2210 h 216627"/>
                  <a:gd name="connsiteX2" fmla="*/ 1005713 w 1005713"/>
                  <a:gd name="connsiteY2" fmla="*/ 0 h 216627"/>
                  <a:gd name="connsiteX3" fmla="*/ 958242 w 1005713"/>
                  <a:gd name="connsiteY3" fmla="*/ 210364 h 216627"/>
                  <a:gd name="connsiteX4" fmla="*/ 0 w 1005713"/>
                  <a:gd name="connsiteY4" fmla="*/ 216627 h 216627"/>
                  <a:gd name="connsiteX0" fmla="*/ 0 w 1005713"/>
                  <a:gd name="connsiteY0" fmla="*/ 216627 h 216627"/>
                  <a:gd name="connsiteX1" fmla="*/ 544680 w 1005713"/>
                  <a:gd name="connsiteY1" fmla="*/ 2210 h 216627"/>
                  <a:gd name="connsiteX2" fmla="*/ 1005713 w 1005713"/>
                  <a:gd name="connsiteY2" fmla="*/ 0 h 216627"/>
                  <a:gd name="connsiteX3" fmla="*/ 856398 w 1005713"/>
                  <a:gd name="connsiteY3" fmla="*/ 210364 h 216627"/>
                  <a:gd name="connsiteX4" fmla="*/ 0 w 1005713"/>
                  <a:gd name="connsiteY4" fmla="*/ 216627 h 216627"/>
                  <a:gd name="connsiteX0" fmla="*/ 0 w 1005713"/>
                  <a:gd name="connsiteY0" fmla="*/ 199434 h 210364"/>
                  <a:gd name="connsiteX1" fmla="*/ 544680 w 1005713"/>
                  <a:gd name="connsiteY1" fmla="*/ 2210 h 210364"/>
                  <a:gd name="connsiteX2" fmla="*/ 1005713 w 1005713"/>
                  <a:gd name="connsiteY2" fmla="*/ 0 h 210364"/>
                  <a:gd name="connsiteX3" fmla="*/ 856398 w 1005713"/>
                  <a:gd name="connsiteY3" fmla="*/ 210364 h 210364"/>
                  <a:gd name="connsiteX4" fmla="*/ 0 w 1005713"/>
                  <a:gd name="connsiteY4" fmla="*/ 199434 h 210364"/>
                  <a:gd name="connsiteX0" fmla="*/ 0 w 1005713"/>
                  <a:gd name="connsiteY0" fmla="*/ 199434 h 212911"/>
                  <a:gd name="connsiteX1" fmla="*/ 544680 w 1005713"/>
                  <a:gd name="connsiteY1" fmla="*/ 2210 h 212911"/>
                  <a:gd name="connsiteX2" fmla="*/ 1005713 w 1005713"/>
                  <a:gd name="connsiteY2" fmla="*/ 0 h 212911"/>
                  <a:gd name="connsiteX3" fmla="*/ 683611 w 1005713"/>
                  <a:gd name="connsiteY3" fmla="*/ 212911 h 212911"/>
                  <a:gd name="connsiteX4" fmla="*/ 0 w 1005713"/>
                  <a:gd name="connsiteY4" fmla="*/ 199434 h 21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713" h="212911">
                    <a:moveTo>
                      <a:pt x="0" y="199434"/>
                    </a:moveTo>
                    <a:lnTo>
                      <a:pt x="544680" y="2210"/>
                    </a:lnTo>
                    <a:lnTo>
                      <a:pt x="1005713" y="0"/>
                    </a:lnTo>
                    <a:lnTo>
                      <a:pt x="683611" y="212911"/>
                    </a:lnTo>
                    <a:lnTo>
                      <a:pt x="0" y="19943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 name="Group 22">
              <a:extLst>
                <a:ext uri="{FF2B5EF4-FFF2-40B4-BE49-F238E27FC236}">
                  <a16:creationId xmlns:a16="http://schemas.microsoft.com/office/drawing/2014/main" id="{B13DEB14-0A32-4926-A8E5-20AC81C48702}"/>
                </a:ext>
              </a:extLst>
            </p:cNvPr>
            <p:cNvGrpSpPr/>
            <p:nvPr/>
          </p:nvGrpSpPr>
          <p:grpSpPr>
            <a:xfrm>
              <a:off x="1072481" y="1173674"/>
              <a:ext cx="3721607" cy="1391873"/>
              <a:chOff x="284722" y="2442050"/>
              <a:chExt cx="2697479" cy="1391873"/>
            </a:xfrm>
          </p:grpSpPr>
          <p:cxnSp>
            <p:nvCxnSpPr>
              <p:cNvPr id="20" name="Straight Connector 19">
                <a:extLst>
                  <a:ext uri="{FF2B5EF4-FFF2-40B4-BE49-F238E27FC236}">
                    <a16:creationId xmlns:a16="http://schemas.microsoft.com/office/drawing/2014/main" id="{807A0AA6-FE9E-43BD-B501-F4DD333E9740}"/>
                  </a:ext>
                </a:extLst>
              </p:cNvPr>
              <p:cNvCxnSpPr/>
              <p:nvPr/>
            </p:nvCxnSpPr>
            <p:spPr>
              <a:xfrm>
                <a:off x="1382001" y="2807810"/>
                <a:ext cx="1600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2B429996-687F-4E6C-BF77-F0EF7E8680FC}"/>
                  </a:ext>
                </a:extLst>
              </p:cNvPr>
              <p:cNvGrpSpPr/>
              <p:nvPr/>
            </p:nvGrpSpPr>
            <p:grpSpPr>
              <a:xfrm>
                <a:off x="284722" y="2442050"/>
                <a:ext cx="2697479" cy="1391873"/>
                <a:chOff x="284722" y="2442050"/>
                <a:chExt cx="2697479" cy="1391873"/>
              </a:xfrm>
            </p:grpSpPr>
            <p:cxnSp>
              <p:nvCxnSpPr>
                <p:cNvPr id="13" name="Straight Connector 12">
                  <a:extLst>
                    <a:ext uri="{FF2B5EF4-FFF2-40B4-BE49-F238E27FC236}">
                      <a16:creationId xmlns:a16="http://schemas.microsoft.com/office/drawing/2014/main" id="{B65C6413-19B8-468F-8637-9DC757070AD6}"/>
                    </a:ext>
                  </a:extLst>
                </p:cNvPr>
                <p:cNvCxnSpPr>
                  <a:cxnSpLocks noChangeAspect="1"/>
                </p:cNvCxnSpPr>
                <p:nvPr/>
              </p:nvCxnSpPr>
              <p:spPr>
                <a:xfrm>
                  <a:off x="284722" y="2442050"/>
                  <a:ext cx="1097280" cy="3657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724A32D-CA6E-4C24-A419-9E2B0F14E738}"/>
                    </a:ext>
                  </a:extLst>
                </p:cNvPr>
                <p:cNvCxnSpPr>
                  <a:cxnSpLocks/>
                </p:cNvCxnSpPr>
                <p:nvPr/>
              </p:nvCxnSpPr>
              <p:spPr>
                <a:xfrm flipH="1">
                  <a:off x="284722" y="3468163"/>
                  <a:ext cx="1097280" cy="3657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3821189-6798-4501-B23F-48F102613119}"/>
                    </a:ext>
                  </a:extLst>
                </p:cNvPr>
                <p:cNvCxnSpPr/>
                <p:nvPr/>
              </p:nvCxnSpPr>
              <p:spPr>
                <a:xfrm>
                  <a:off x="1382001" y="3468163"/>
                  <a:ext cx="1600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pic>
        <p:nvPicPr>
          <p:cNvPr id="25" name="Graphic 24" descr="Scales of justice with solid fill">
            <a:extLst>
              <a:ext uri="{FF2B5EF4-FFF2-40B4-BE49-F238E27FC236}">
                <a16:creationId xmlns:a16="http://schemas.microsoft.com/office/drawing/2014/main" id="{AA1B0717-3651-4F6D-8A5C-50AB64B586B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19602" y="2353174"/>
            <a:ext cx="1464863" cy="1464863"/>
          </a:xfrm>
          <a:prstGeom prst="rect">
            <a:avLst/>
          </a:prstGeom>
        </p:spPr>
      </p:pic>
      <p:grpSp>
        <p:nvGrpSpPr>
          <p:cNvPr id="38" name="Group 37">
            <a:extLst>
              <a:ext uri="{FF2B5EF4-FFF2-40B4-BE49-F238E27FC236}">
                <a16:creationId xmlns:a16="http://schemas.microsoft.com/office/drawing/2014/main" id="{2DC91302-1993-4EB3-A629-77B41E95F11F}"/>
              </a:ext>
            </a:extLst>
          </p:cNvPr>
          <p:cNvGrpSpPr/>
          <p:nvPr/>
        </p:nvGrpSpPr>
        <p:grpSpPr>
          <a:xfrm>
            <a:off x="7506653" y="1904980"/>
            <a:ext cx="3727451" cy="2308860"/>
            <a:chOff x="7506653" y="1904980"/>
            <a:chExt cx="3727451" cy="2308860"/>
          </a:xfrm>
        </p:grpSpPr>
        <p:grpSp>
          <p:nvGrpSpPr>
            <p:cNvPr id="26" name="Group 25">
              <a:extLst>
                <a:ext uri="{FF2B5EF4-FFF2-40B4-BE49-F238E27FC236}">
                  <a16:creationId xmlns:a16="http://schemas.microsoft.com/office/drawing/2014/main" id="{57257A1D-2391-4217-9F9F-514AF8BDEF47}"/>
                </a:ext>
              </a:extLst>
            </p:cNvPr>
            <p:cNvGrpSpPr>
              <a:grpSpLocks noChangeAspect="1"/>
            </p:cNvGrpSpPr>
            <p:nvPr/>
          </p:nvGrpSpPr>
          <p:grpSpPr>
            <a:xfrm flipV="1">
              <a:off x="8259736" y="2949845"/>
              <a:ext cx="2279800" cy="388620"/>
              <a:chOff x="692940" y="1911502"/>
              <a:chExt cx="10446223" cy="2410281"/>
            </a:xfrm>
            <a:solidFill>
              <a:schemeClr val="bg2">
                <a:lumMod val="90000"/>
              </a:schemeClr>
            </a:solidFill>
          </p:grpSpPr>
          <p:sp>
            <p:nvSpPr>
              <p:cNvPr id="27" name="Freeform: Shape 26">
                <a:extLst>
                  <a:ext uri="{FF2B5EF4-FFF2-40B4-BE49-F238E27FC236}">
                    <a16:creationId xmlns:a16="http://schemas.microsoft.com/office/drawing/2014/main" id="{E098D8D1-DC48-4A92-9FB2-E0EC0B0EBC8A}"/>
                  </a:ext>
                </a:extLst>
              </p:cNvPr>
              <p:cNvSpPr/>
              <p:nvPr/>
            </p:nvSpPr>
            <p:spPr>
              <a:xfrm>
                <a:off x="2931426" y="2173262"/>
                <a:ext cx="8207737" cy="1886764"/>
              </a:xfrm>
              <a:custGeom>
                <a:avLst/>
                <a:gdLst>
                  <a:gd name="connsiteX0" fmla="*/ 7826558 w 8207737"/>
                  <a:gd name="connsiteY0" fmla="*/ 0 h 1886764"/>
                  <a:gd name="connsiteX1" fmla="*/ 8207737 w 8207737"/>
                  <a:gd name="connsiteY1" fmla="*/ 943382 h 1886764"/>
                  <a:gd name="connsiteX2" fmla="*/ 7826558 w 8207737"/>
                  <a:gd name="connsiteY2" fmla="*/ 1886764 h 1886764"/>
                  <a:gd name="connsiteX3" fmla="*/ 0 w 8207737"/>
                  <a:gd name="connsiteY3" fmla="*/ 1886764 h 1886764"/>
                  <a:gd name="connsiteX4" fmla="*/ 0 w 8207737"/>
                  <a:gd name="connsiteY4" fmla="*/ 1 h 1886764"/>
                  <a:gd name="connsiteX5" fmla="*/ 7826550 w 8207737"/>
                  <a:gd name="connsiteY5" fmla="*/ 1 h 18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07737" h="1886764">
                    <a:moveTo>
                      <a:pt x="7826558" y="0"/>
                    </a:moveTo>
                    <a:cubicBezTo>
                      <a:pt x="8037077" y="0"/>
                      <a:pt x="8207737" y="422367"/>
                      <a:pt x="8207737" y="943382"/>
                    </a:cubicBezTo>
                    <a:cubicBezTo>
                      <a:pt x="8207737" y="1464397"/>
                      <a:pt x="8037077" y="1886764"/>
                      <a:pt x="7826558" y="1886764"/>
                    </a:cubicBezTo>
                    <a:lnTo>
                      <a:pt x="0" y="1886764"/>
                    </a:lnTo>
                    <a:lnTo>
                      <a:pt x="0" y="1"/>
                    </a:lnTo>
                    <a:lnTo>
                      <a:pt x="7826550" y="1"/>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5745C182-D566-4604-8A00-068876B4C4ED}"/>
                  </a:ext>
                </a:extLst>
              </p:cNvPr>
              <p:cNvSpPr/>
              <p:nvPr/>
            </p:nvSpPr>
            <p:spPr>
              <a:xfrm>
                <a:off x="692940" y="2173265"/>
                <a:ext cx="2630990" cy="1886763"/>
              </a:xfrm>
              <a:custGeom>
                <a:avLst/>
                <a:gdLst>
                  <a:gd name="connsiteX0" fmla="*/ 2796350 w 3272903"/>
                  <a:gd name="connsiteY0" fmla="*/ 0 h 2347098"/>
                  <a:gd name="connsiteX1" fmla="*/ 2796350 w 3272903"/>
                  <a:gd name="connsiteY1" fmla="*/ 571 h 2347098"/>
                  <a:gd name="connsiteX2" fmla="*/ 2800894 w 3272903"/>
                  <a:gd name="connsiteY2" fmla="*/ 0 h 2347098"/>
                  <a:gd name="connsiteX3" fmla="*/ 3272903 w 3272903"/>
                  <a:gd name="connsiteY3" fmla="*/ 1173549 h 2347098"/>
                  <a:gd name="connsiteX4" fmla="*/ 2800894 w 3272903"/>
                  <a:gd name="connsiteY4" fmla="*/ 2347098 h 2347098"/>
                  <a:gd name="connsiteX5" fmla="*/ 2796350 w 3272903"/>
                  <a:gd name="connsiteY5" fmla="*/ 2346528 h 2347098"/>
                  <a:gd name="connsiteX6" fmla="*/ 2796350 w 3272903"/>
                  <a:gd name="connsiteY6" fmla="*/ 2347098 h 2347098"/>
                  <a:gd name="connsiteX7" fmla="*/ 2794412 w 3272903"/>
                  <a:gd name="connsiteY7" fmla="*/ 2346284 h 2347098"/>
                  <a:gd name="connsiteX8" fmla="*/ 2752634 w 3272903"/>
                  <a:gd name="connsiteY8" fmla="*/ 2341039 h 2347098"/>
                  <a:gd name="connsiteX9" fmla="*/ 2660533 w 3272903"/>
                  <a:gd name="connsiteY9" fmla="*/ 2294338 h 2347098"/>
                  <a:gd name="connsiteX10" fmla="*/ 2651889 w 3272903"/>
                  <a:gd name="connsiteY10" fmla="*/ 2286472 h 2347098"/>
                  <a:gd name="connsiteX11" fmla="*/ 0 w 3272903"/>
                  <a:gd name="connsiteY11" fmla="*/ 1173549 h 2347098"/>
                  <a:gd name="connsiteX12" fmla="*/ 2651891 w 3272903"/>
                  <a:gd name="connsiteY12" fmla="*/ 60625 h 2347098"/>
                  <a:gd name="connsiteX13" fmla="*/ 2660533 w 3272903"/>
                  <a:gd name="connsiteY13" fmla="*/ 52761 h 2347098"/>
                  <a:gd name="connsiteX14" fmla="*/ 2752634 w 3272903"/>
                  <a:gd name="connsiteY14" fmla="*/ 6059 h 2347098"/>
                  <a:gd name="connsiteX15" fmla="*/ 2794408 w 3272903"/>
                  <a:gd name="connsiteY15" fmla="*/ 814 h 234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2903" h="2347098">
                    <a:moveTo>
                      <a:pt x="2796350" y="0"/>
                    </a:moveTo>
                    <a:lnTo>
                      <a:pt x="2796350" y="571"/>
                    </a:lnTo>
                    <a:lnTo>
                      <a:pt x="2800894" y="0"/>
                    </a:lnTo>
                    <a:cubicBezTo>
                      <a:pt x="3061577" y="0"/>
                      <a:pt x="3272903" y="525416"/>
                      <a:pt x="3272903" y="1173549"/>
                    </a:cubicBezTo>
                    <a:cubicBezTo>
                      <a:pt x="3272903" y="1821682"/>
                      <a:pt x="3061577" y="2347098"/>
                      <a:pt x="2800894" y="2347098"/>
                    </a:cubicBezTo>
                    <a:lnTo>
                      <a:pt x="2796350" y="2346528"/>
                    </a:lnTo>
                    <a:lnTo>
                      <a:pt x="2796350" y="2347098"/>
                    </a:lnTo>
                    <a:lnTo>
                      <a:pt x="2794412" y="2346284"/>
                    </a:lnTo>
                    <a:lnTo>
                      <a:pt x="2752634" y="2341039"/>
                    </a:lnTo>
                    <a:cubicBezTo>
                      <a:pt x="2720899" y="2333026"/>
                      <a:pt x="2690093" y="2317197"/>
                      <a:pt x="2660533" y="2294338"/>
                    </a:cubicBezTo>
                    <a:lnTo>
                      <a:pt x="2651889" y="2286472"/>
                    </a:lnTo>
                    <a:lnTo>
                      <a:pt x="0" y="1173549"/>
                    </a:lnTo>
                    <a:lnTo>
                      <a:pt x="2651891" y="60625"/>
                    </a:lnTo>
                    <a:lnTo>
                      <a:pt x="2660533" y="52761"/>
                    </a:lnTo>
                    <a:cubicBezTo>
                      <a:pt x="2690093" y="29901"/>
                      <a:pt x="2720899" y="14072"/>
                      <a:pt x="2752634" y="6059"/>
                    </a:cubicBezTo>
                    <a:lnTo>
                      <a:pt x="2794408" y="81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u="sng"/>
              </a:p>
            </p:txBody>
          </p:sp>
          <p:sp>
            <p:nvSpPr>
              <p:cNvPr id="29" name="Freeform: Shape 28">
                <a:extLst>
                  <a:ext uri="{FF2B5EF4-FFF2-40B4-BE49-F238E27FC236}">
                    <a16:creationId xmlns:a16="http://schemas.microsoft.com/office/drawing/2014/main" id="{3287BA1D-4783-4340-B707-269B4D19872B}"/>
                  </a:ext>
                </a:extLst>
              </p:cNvPr>
              <p:cNvSpPr/>
              <p:nvPr/>
            </p:nvSpPr>
            <p:spPr>
              <a:xfrm>
                <a:off x="9323204" y="1911502"/>
                <a:ext cx="1749804" cy="523515"/>
              </a:xfrm>
              <a:custGeom>
                <a:avLst/>
                <a:gdLst>
                  <a:gd name="connsiteX0" fmla="*/ 0 w 1283918"/>
                  <a:gd name="connsiteY0" fmla="*/ 331940 h 344466"/>
                  <a:gd name="connsiteX1" fmla="*/ 557409 w 1283918"/>
                  <a:gd name="connsiteY1" fmla="*/ 0 h 344466"/>
                  <a:gd name="connsiteX2" fmla="*/ 1283918 w 1283918"/>
                  <a:gd name="connsiteY2" fmla="*/ 6263 h 344466"/>
                  <a:gd name="connsiteX3" fmla="*/ 1133606 w 1283918"/>
                  <a:gd name="connsiteY3" fmla="*/ 344466 h 344466"/>
                  <a:gd name="connsiteX4" fmla="*/ 0 w 1283918"/>
                  <a:gd name="connsiteY4" fmla="*/ 331940 h 344466"/>
                  <a:gd name="connsiteX0" fmla="*/ 0 w 1108554"/>
                  <a:gd name="connsiteY0" fmla="*/ 350729 h 350729"/>
                  <a:gd name="connsiteX1" fmla="*/ 382045 w 1108554"/>
                  <a:gd name="connsiteY1" fmla="*/ 0 h 350729"/>
                  <a:gd name="connsiteX2" fmla="*/ 1108554 w 1108554"/>
                  <a:gd name="connsiteY2" fmla="*/ 6263 h 350729"/>
                  <a:gd name="connsiteX3" fmla="*/ 958242 w 1108554"/>
                  <a:gd name="connsiteY3" fmla="*/ 344466 h 350729"/>
                  <a:gd name="connsiteX4" fmla="*/ 0 w 1108554"/>
                  <a:gd name="connsiteY4" fmla="*/ 350729 h 350729"/>
                  <a:gd name="connsiteX0" fmla="*/ 0 w 1108554"/>
                  <a:gd name="connsiteY0" fmla="*/ 344466 h 344466"/>
                  <a:gd name="connsiteX1" fmla="*/ 557410 w 1108554"/>
                  <a:gd name="connsiteY1" fmla="*/ 6263 h 344466"/>
                  <a:gd name="connsiteX2" fmla="*/ 1108554 w 1108554"/>
                  <a:gd name="connsiteY2" fmla="*/ 0 h 344466"/>
                  <a:gd name="connsiteX3" fmla="*/ 958242 w 1108554"/>
                  <a:gd name="connsiteY3" fmla="*/ 338203 h 344466"/>
                  <a:gd name="connsiteX4" fmla="*/ 0 w 1108554"/>
                  <a:gd name="connsiteY4" fmla="*/ 344466 h 344466"/>
                  <a:gd name="connsiteX0" fmla="*/ 0 w 995820"/>
                  <a:gd name="connsiteY0" fmla="*/ 338203 h 338203"/>
                  <a:gd name="connsiteX1" fmla="*/ 557410 w 995820"/>
                  <a:gd name="connsiteY1" fmla="*/ 0 h 338203"/>
                  <a:gd name="connsiteX2" fmla="*/ 995820 w 995820"/>
                  <a:gd name="connsiteY2" fmla="*/ 6263 h 338203"/>
                  <a:gd name="connsiteX3" fmla="*/ 958242 w 995820"/>
                  <a:gd name="connsiteY3" fmla="*/ 331940 h 338203"/>
                  <a:gd name="connsiteX4" fmla="*/ 0 w 995820"/>
                  <a:gd name="connsiteY4" fmla="*/ 338203 h 338203"/>
                  <a:gd name="connsiteX0" fmla="*/ 0 w 1039661"/>
                  <a:gd name="connsiteY0" fmla="*/ 350729 h 350729"/>
                  <a:gd name="connsiteX1" fmla="*/ 557410 w 1039661"/>
                  <a:gd name="connsiteY1" fmla="*/ 12526 h 350729"/>
                  <a:gd name="connsiteX2" fmla="*/ 1039661 w 1039661"/>
                  <a:gd name="connsiteY2" fmla="*/ 0 h 350729"/>
                  <a:gd name="connsiteX3" fmla="*/ 958242 w 1039661"/>
                  <a:gd name="connsiteY3" fmla="*/ 344466 h 350729"/>
                  <a:gd name="connsiteX4" fmla="*/ 0 w 1039661"/>
                  <a:gd name="connsiteY4" fmla="*/ 350729 h 350729"/>
                  <a:gd name="connsiteX0" fmla="*/ 0 w 1039661"/>
                  <a:gd name="connsiteY0" fmla="*/ 350729 h 350729"/>
                  <a:gd name="connsiteX1" fmla="*/ 544680 w 1039661"/>
                  <a:gd name="connsiteY1" fmla="*/ 136312 h 350729"/>
                  <a:gd name="connsiteX2" fmla="*/ 1039661 w 1039661"/>
                  <a:gd name="connsiteY2" fmla="*/ 0 h 350729"/>
                  <a:gd name="connsiteX3" fmla="*/ 958242 w 1039661"/>
                  <a:gd name="connsiteY3" fmla="*/ 344466 h 350729"/>
                  <a:gd name="connsiteX4" fmla="*/ 0 w 1039661"/>
                  <a:gd name="connsiteY4" fmla="*/ 350729 h 350729"/>
                  <a:gd name="connsiteX0" fmla="*/ 0 w 1005713"/>
                  <a:gd name="connsiteY0" fmla="*/ 216627 h 216627"/>
                  <a:gd name="connsiteX1" fmla="*/ 544680 w 1005713"/>
                  <a:gd name="connsiteY1" fmla="*/ 2210 h 216627"/>
                  <a:gd name="connsiteX2" fmla="*/ 1005713 w 1005713"/>
                  <a:gd name="connsiteY2" fmla="*/ 0 h 216627"/>
                  <a:gd name="connsiteX3" fmla="*/ 958242 w 1005713"/>
                  <a:gd name="connsiteY3" fmla="*/ 210364 h 216627"/>
                  <a:gd name="connsiteX4" fmla="*/ 0 w 1005713"/>
                  <a:gd name="connsiteY4" fmla="*/ 216627 h 216627"/>
                  <a:gd name="connsiteX0" fmla="*/ 0 w 1005713"/>
                  <a:gd name="connsiteY0" fmla="*/ 216627 h 216627"/>
                  <a:gd name="connsiteX1" fmla="*/ 544680 w 1005713"/>
                  <a:gd name="connsiteY1" fmla="*/ 2210 h 216627"/>
                  <a:gd name="connsiteX2" fmla="*/ 1005713 w 1005713"/>
                  <a:gd name="connsiteY2" fmla="*/ 0 h 216627"/>
                  <a:gd name="connsiteX3" fmla="*/ 856398 w 1005713"/>
                  <a:gd name="connsiteY3" fmla="*/ 210364 h 216627"/>
                  <a:gd name="connsiteX4" fmla="*/ 0 w 1005713"/>
                  <a:gd name="connsiteY4" fmla="*/ 216627 h 216627"/>
                  <a:gd name="connsiteX0" fmla="*/ 0 w 1005713"/>
                  <a:gd name="connsiteY0" fmla="*/ 199434 h 210364"/>
                  <a:gd name="connsiteX1" fmla="*/ 544680 w 1005713"/>
                  <a:gd name="connsiteY1" fmla="*/ 2210 h 210364"/>
                  <a:gd name="connsiteX2" fmla="*/ 1005713 w 1005713"/>
                  <a:gd name="connsiteY2" fmla="*/ 0 h 210364"/>
                  <a:gd name="connsiteX3" fmla="*/ 856398 w 1005713"/>
                  <a:gd name="connsiteY3" fmla="*/ 210364 h 210364"/>
                  <a:gd name="connsiteX4" fmla="*/ 0 w 1005713"/>
                  <a:gd name="connsiteY4" fmla="*/ 199434 h 210364"/>
                  <a:gd name="connsiteX0" fmla="*/ 0 w 1005713"/>
                  <a:gd name="connsiteY0" fmla="*/ 199434 h 212911"/>
                  <a:gd name="connsiteX1" fmla="*/ 544680 w 1005713"/>
                  <a:gd name="connsiteY1" fmla="*/ 2210 h 212911"/>
                  <a:gd name="connsiteX2" fmla="*/ 1005713 w 1005713"/>
                  <a:gd name="connsiteY2" fmla="*/ 0 h 212911"/>
                  <a:gd name="connsiteX3" fmla="*/ 683611 w 1005713"/>
                  <a:gd name="connsiteY3" fmla="*/ 212911 h 212911"/>
                  <a:gd name="connsiteX4" fmla="*/ 0 w 1005713"/>
                  <a:gd name="connsiteY4" fmla="*/ 199434 h 21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713" h="212911">
                    <a:moveTo>
                      <a:pt x="0" y="199434"/>
                    </a:moveTo>
                    <a:lnTo>
                      <a:pt x="544680" y="2210"/>
                    </a:lnTo>
                    <a:lnTo>
                      <a:pt x="1005713" y="0"/>
                    </a:lnTo>
                    <a:lnTo>
                      <a:pt x="683611" y="212911"/>
                    </a:lnTo>
                    <a:lnTo>
                      <a:pt x="0" y="19943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0283CFFE-00F4-45BE-B423-72E9F3B41688}"/>
                  </a:ext>
                </a:extLst>
              </p:cNvPr>
              <p:cNvSpPr/>
              <p:nvPr/>
            </p:nvSpPr>
            <p:spPr>
              <a:xfrm flipV="1">
                <a:off x="9323204" y="3798268"/>
                <a:ext cx="1749804" cy="523515"/>
              </a:xfrm>
              <a:custGeom>
                <a:avLst/>
                <a:gdLst>
                  <a:gd name="connsiteX0" fmla="*/ 0 w 1283918"/>
                  <a:gd name="connsiteY0" fmla="*/ 331940 h 344466"/>
                  <a:gd name="connsiteX1" fmla="*/ 557409 w 1283918"/>
                  <a:gd name="connsiteY1" fmla="*/ 0 h 344466"/>
                  <a:gd name="connsiteX2" fmla="*/ 1283918 w 1283918"/>
                  <a:gd name="connsiteY2" fmla="*/ 6263 h 344466"/>
                  <a:gd name="connsiteX3" fmla="*/ 1133606 w 1283918"/>
                  <a:gd name="connsiteY3" fmla="*/ 344466 h 344466"/>
                  <a:gd name="connsiteX4" fmla="*/ 0 w 1283918"/>
                  <a:gd name="connsiteY4" fmla="*/ 331940 h 344466"/>
                  <a:gd name="connsiteX0" fmla="*/ 0 w 1108554"/>
                  <a:gd name="connsiteY0" fmla="*/ 350729 h 350729"/>
                  <a:gd name="connsiteX1" fmla="*/ 382045 w 1108554"/>
                  <a:gd name="connsiteY1" fmla="*/ 0 h 350729"/>
                  <a:gd name="connsiteX2" fmla="*/ 1108554 w 1108554"/>
                  <a:gd name="connsiteY2" fmla="*/ 6263 h 350729"/>
                  <a:gd name="connsiteX3" fmla="*/ 958242 w 1108554"/>
                  <a:gd name="connsiteY3" fmla="*/ 344466 h 350729"/>
                  <a:gd name="connsiteX4" fmla="*/ 0 w 1108554"/>
                  <a:gd name="connsiteY4" fmla="*/ 350729 h 350729"/>
                  <a:gd name="connsiteX0" fmla="*/ 0 w 1108554"/>
                  <a:gd name="connsiteY0" fmla="*/ 344466 h 344466"/>
                  <a:gd name="connsiteX1" fmla="*/ 557410 w 1108554"/>
                  <a:gd name="connsiteY1" fmla="*/ 6263 h 344466"/>
                  <a:gd name="connsiteX2" fmla="*/ 1108554 w 1108554"/>
                  <a:gd name="connsiteY2" fmla="*/ 0 h 344466"/>
                  <a:gd name="connsiteX3" fmla="*/ 958242 w 1108554"/>
                  <a:gd name="connsiteY3" fmla="*/ 338203 h 344466"/>
                  <a:gd name="connsiteX4" fmla="*/ 0 w 1108554"/>
                  <a:gd name="connsiteY4" fmla="*/ 344466 h 344466"/>
                  <a:gd name="connsiteX0" fmla="*/ 0 w 995820"/>
                  <a:gd name="connsiteY0" fmla="*/ 338203 h 338203"/>
                  <a:gd name="connsiteX1" fmla="*/ 557410 w 995820"/>
                  <a:gd name="connsiteY1" fmla="*/ 0 h 338203"/>
                  <a:gd name="connsiteX2" fmla="*/ 995820 w 995820"/>
                  <a:gd name="connsiteY2" fmla="*/ 6263 h 338203"/>
                  <a:gd name="connsiteX3" fmla="*/ 958242 w 995820"/>
                  <a:gd name="connsiteY3" fmla="*/ 331940 h 338203"/>
                  <a:gd name="connsiteX4" fmla="*/ 0 w 995820"/>
                  <a:gd name="connsiteY4" fmla="*/ 338203 h 338203"/>
                  <a:gd name="connsiteX0" fmla="*/ 0 w 1039661"/>
                  <a:gd name="connsiteY0" fmla="*/ 350729 h 350729"/>
                  <a:gd name="connsiteX1" fmla="*/ 557410 w 1039661"/>
                  <a:gd name="connsiteY1" fmla="*/ 12526 h 350729"/>
                  <a:gd name="connsiteX2" fmla="*/ 1039661 w 1039661"/>
                  <a:gd name="connsiteY2" fmla="*/ 0 h 350729"/>
                  <a:gd name="connsiteX3" fmla="*/ 958242 w 1039661"/>
                  <a:gd name="connsiteY3" fmla="*/ 344466 h 350729"/>
                  <a:gd name="connsiteX4" fmla="*/ 0 w 1039661"/>
                  <a:gd name="connsiteY4" fmla="*/ 350729 h 350729"/>
                  <a:gd name="connsiteX0" fmla="*/ 0 w 1039661"/>
                  <a:gd name="connsiteY0" fmla="*/ 350729 h 350729"/>
                  <a:gd name="connsiteX1" fmla="*/ 544680 w 1039661"/>
                  <a:gd name="connsiteY1" fmla="*/ 136312 h 350729"/>
                  <a:gd name="connsiteX2" fmla="*/ 1039661 w 1039661"/>
                  <a:gd name="connsiteY2" fmla="*/ 0 h 350729"/>
                  <a:gd name="connsiteX3" fmla="*/ 958242 w 1039661"/>
                  <a:gd name="connsiteY3" fmla="*/ 344466 h 350729"/>
                  <a:gd name="connsiteX4" fmla="*/ 0 w 1039661"/>
                  <a:gd name="connsiteY4" fmla="*/ 350729 h 350729"/>
                  <a:gd name="connsiteX0" fmla="*/ 0 w 1005713"/>
                  <a:gd name="connsiteY0" fmla="*/ 216627 h 216627"/>
                  <a:gd name="connsiteX1" fmla="*/ 544680 w 1005713"/>
                  <a:gd name="connsiteY1" fmla="*/ 2210 h 216627"/>
                  <a:gd name="connsiteX2" fmla="*/ 1005713 w 1005713"/>
                  <a:gd name="connsiteY2" fmla="*/ 0 h 216627"/>
                  <a:gd name="connsiteX3" fmla="*/ 958242 w 1005713"/>
                  <a:gd name="connsiteY3" fmla="*/ 210364 h 216627"/>
                  <a:gd name="connsiteX4" fmla="*/ 0 w 1005713"/>
                  <a:gd name="connsiteY4" fmla="*/ 216627 h 216627"/>
                  <a:gd name="connsiteX0" fmla="*/ 0 w 1005713"/>
                  <a:gd name="connsiteY0" fmla="*/ 216627 h 216627"/>
                  <a:gd name="connsiteX1" fmla="*/ 544680 w 1005713"/>
                  <a:gd name="connsiteY1" fmla="*/ 2210 h 216627"/>
                  <a:gd name="connsiteX2" fmla="*/ 1005713 w 1005713"/>
                  <a:gd name="connsiteY2" fmla="*/ 0 h 216627"/>
                  <a:gd name="connsiteX3" fmla="*/ 856398 w 1005713"/>
                  <a:gd name="connsiteY3" fmla="*/ 210364 h 216627"/>
                  <a:gd name="connsiteX4" fmla="*/ 0 w 1005713"/>
                  <a:gd name="connsiteY4" fmla="*/ 216627 h 216627"/>
                  <a:gd name="connsiteX0" fmla="*/ 0 w 1005713"/>
                  <a:gd name="connsiteY0" fmla="*/ 199434 h 210364"/>
                  <a:gd name="connsiteX1" fmla="*/ 544680 w 1005713"/>
                  <a:gd name="connsiteY1" fmla="*/ 2210 h 210364"/>
                  <a:gd name="connsiteX2" fmla="*/ 1005713 w 1005713"/>
                  <a:gd name="connsiteY2" fmla="*/ 0 h 210364"/>
                  <a:gd name="connsiteX3" fmla="*/ 856398 w 1005713"/>
                  <a:gd name="connsiteY3" fmla="*/ 210364 h 210364"/>
                  <a:gd name="connsiteX4" fmla="*/ 0 w 1005713"/>
                  <a:gd name="connsiteY4" fmla="*/ 199434 h 210364"/>
                  <a:gd name="connsiteX0" fmla="*/ 0 w 1005713"/>
                  <a:gd name="connsiteY0" fmla="*/ 199434 h 212911"/>
                  <a:gd name="connsiteX1" fmla="*/ 544680 w 1005713"/>
                  <a:gd name="connsiteY1" fmla="*/ 2210 h 212911"/>
                  <a:gd name="connsiteX2" fmla="*/ 1005713 w 1005713"/>
                  <a:gd name="connsiteY2" fmla="*/ 0 h 212911"/>
                  <a:gd name="connsiteX3" fmla="*/ 683611 w 1005713"/>
                  <a:gd name="connsiteY3" fmla="*/ 212911 h 212911"/>
                  <a:gd name="connsiteX4" fmla="*/ 0 w 1005713"/>
                  <a:gd name="connsiteY4" fmla="*/ 199434 h 21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713" h="212911">
                    <a:moveTo>
                      <a:pt x="0" y="199434"/>
                    </a:moveTo>
                    <a:lnTo>
                      <a:pt x="544680" y="2210"/>
                    </a:lnTo>
                    <a:lnTo>
                      <a:pt x="1005713" y="0"/>
                    </a:lnTo>
                    <a:lnTo>
                      <a:pt x="683611" y="212911"/>
                    </a:lnTo>
                    <a:lnTo>
                      <a:pt x="0" y="19943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Cloud 30">
              <a:extLst>
                <a:ext uri="{FF2B5EF4-FFF2-40B4-BE49-F238E27FC236}">
                  <a16:creationId xmlns:a16="http://schemas.microsoft.com/office/drawing/2014/main" id="{A1548BED-6E02-4FEE-8B70-23C4BCFB7B6F}"/>
                </a:ext>
              </a:extLst>
            </p:cNvPr>
            <p:cNvSpPr/>
            <p:nvPr/>
          </p:nvSpPr>
          <p:spPr>
            <a:xfrm>
              <a:off x="7506653" y="1904980"/>
              <a:ext cx="1712514" cy="697942"/>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loud 31">
              <a:extLst>
                <a:ext uri="{FF2B5EF4-FFF2-40B4-BE49-F238E27FC236}">
                  <a16:creationId xmlns:a16="http://schemas.microsoft.com/office/drawing/2014/main" id="{E25334B9-FF9B-43F7-AECA-6E27A91E5DDE}"/>
                </a:ext>
              </a:extLst>
            </p:cNvPr>
            <p:cNvSpPr/>
            <p:nvPr/>
          </p:nvSpPr>
          <p:spPr>
            <a:xfrm>
              <a:off x="8205247" y="3515898"/>
              <a:ext cx="1712514" cy="697942"/>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loud 32">
              <a:extLst>
                <a:ext uri="{FF2B5EF4-FFF2-40B4-BE49-F238E27FC236}">
                  <a16:creationId xmlns:a16="http://schemas.microsoft.com/office/drawing/2014/main" id="{1F3B556E-4FF2-4B69-B20D-89A7ECB9AEE6}"/>
                </a:ext>
              </a:extLst>
            </p:cNvPr>
            <p:cNvSpPr/>
            <p:nvPr/>
          </p:nvSpPr>
          <p:spPr>
            <a:xfrm rot="11082657">
              <a:off x="9521590" y="2161702"/>
              <a:ext cx="1712514" cy="697942"/>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FA2C90AF-8273-4B7B-A173-13C161BE2A1E}"/>
              </a:ext>
            </a:extLst>
          </p:cNvPr>
          <p:cNvSpPr txBox="1"/>
          <p:nvPr/>
        </p:nvSpPr>
        <p:spPr>
          <a:xfrm>
            <a:off x="1072481" y="1566616"/>
            <a:ext cx="3721607" cy="369332"/>
          </a:xfrm>
          <a:prstGeom prst="rect">
            <a:avLst/>
          </a:prstGeom>
          <a:noFill/>
        </p:spPr>
        <p:txBody>
          <a:bodyPr wrap="square" rtlCol="0">
            <a:spAutoFit/>
          </a:bodyPr>
          <a:lstStyle/>
          <a:p>
            <a:pPr algn="ctr"/>
            <a:r>
              <a:rPr lang="en-US"/>
              <a:t>Tunnel Testing</a:t>
            </a:r>
          </a:p>
        </p:txBody>
      </p:sp>
      <p:sp>
        <p:nvSpPr>
          <p:cNvPr id="34" name="TextBox 33">
            <a:extLst>
              <a:ext uri="{FF2B5EF4-FFF2-40B4-BE49-F238E27FC236}">
                <a16:creationId xmlns:a16="http://schemas.microsoft.com/office/drawing/2014/main" id="{FA4A1B46-CC14-487B-92CA-A1510A7C2A00}"/>
              </a:ext>
            </a:extLst>
          </p:cNvPr>
          <p:cNvSpPr txBox="1"/>
          <p:nvPr/>
        </p:nvSpPr>
        <p:spPr>
          <a:xfrm>
            <a:off x="7669085" y="1563624"/>
            <a:ext cx="3721607" cy="369332"/>
          </a:xfrm>
          <a:prstGeom prst="rect">
            <a:avLst/>
          </a:prstGeom>
          <a:noFill/>
        </p:spPr>
        <p:txBody>
          <a:bodyPr wrap="square" rtlCol="0">
            <a:spAutoFit/>
          </a:bodyPr>
          <a:lstStyle/>
          <a:p>
            <a:pPr algn="ctr"/>
            <a:r>
              <a:rPr lang="en-US"/>
              <a:t>Real World Use</a:t>
            </a:r>
          </a:p>
        </p:txBody>
      </p:sp>
    </p:spTree>
    <p:extLst>
      <p:ext uri="{BB962C8B-B14F-4D97-AF65-F5344CB8AC3E}">
        <p14:creationId xmlns:p14="http://schemas.microsoft.com/office/powerpoint/2010/main" val="44448795"/>
      </p:ext>
    </p:extLst>
  </p:cSld>
  <p:clrMapOvr>
    <a:masterClrMapping/>
  </p:clrMapOvr>
</p:sld>
</file>

<file path=ppt/theme/theme1.xml><?xml version="1.0" encoding="utf-8"?>
<a:theme xmlns:a="http://schemas.openxmlformats.org/drawingml/2006/main" name="Senior Design VDR">
  <a:themeElements>
    <a:clrScheme name="COE">
      <a:dk1>
        <a:sysClr val="windowText" lastClr="000000"/>
      </a:dk1>
      <a:lt1>
        <a:sysClr val="window" lastClr="FFFFFF"/>
      </a:lt1>
      <a:dk2>
        <a:srgbClr val="44546A"/>
      </a:dk2>
      <a:lt2>
        <a:srgbClr val="E7E6E6"/>
      </a:lt2>
      <a:accent1>
        <a:srgbClr val="A4D233"/>
      </a:accent1>
      <a:accent2>
        <a:srgbClr val="EE2737"/>
      </a:accent2>
      <a:accent3>
        <a:srgbClr val="00BBDC"/>
      </a:accent3>
      <a:accent4>
        <a:srgbClr val="00CFB4"/>
      </a:accent4>
      <a:accent5>
        <a:srgbClr val="236192"/>
      </a:accent5>
      <a:accent6>
        <a:srgbClr val="B7B09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nior Design VDR" id="{99D5E617-AD2B-4A9A-9412-9A134B8D68F2}" vid="{1BEB6FEC-928F-4DC7-B889-F77494ED774A}"/>
    </a:ext>
  </a:extLst>
</a:theme>
</file>

<file path=ppt/theme/theme2.xml><?xml version="1.0" encoding="utf-8"?>
<a:theme xmlns:a="http://schemas.openxmlformats.org/drawingml/2006/main" name="EML 4551-2 2019 Widescreen 190128">
  <a:themeElements>
    <a:clrScheme name="COE">
      <a:dk1>
        <a:sysClr val="windowText" lastClr="000000"/>
      </a:dk1>
      <a:lt1>
        <a:sysClr val="window" lastClr="FFFFFF"/>
      </a:lt1>
      <a:dk2>
        <a:srgbClr val="44546A"/>
      </a:dk2>
      <a:lt2>
        <a:srgbClr val="E7E6E6"/>
      </a:lt2>
      <a:accent1>
        <a:srgbClr val="A4D233"/>
      </a:accent1>
      <a:accent2>
        <a:srgbClr val="EE2737"/>
      </a:accent2>
      <a:accent3>
        <a:srgbClr val="00BBDC"/>
      </a:accent3>
      <a:accent4>
        <a:srgbClr val="00CFB4"/>
      </a:accent4>
      <a:accent5>
        <a:srgbClr val="236192"/>
      </a:accent5>
      <a:accent6>
        <a:srgbClr val="B7B09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800C6F2-6CBB-4FA9-AE46-F6384ACC9494}" vid="{E51F88B6-1262-4139-977A-1320F2C4EE1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2659C8E6AA414E894E006C182B9E04" ma:contentTypeVersion="4" ma:contentTypeDescription="Create a new document." ma:contentTypeScope="" ma:versionID="156d5a69bd389d24f7ee74e50ac1d5f0">
  <xsd:schema xmlns:xsd="http://www.w3.org/2001/XMLSchema" xmlns:xs="http://www.w3.org/2001/XMLSchema" xmlns:p="http://schemas.microsoft.com/office/2006/metadata/properties" xmlns:ns2="72265db4-2fc8-4c24-a900-0834eac1ebd3" targetNamespace="http://schemas.microsoft.com/office/2006/metadata/properties" ma:root="true" ma:fieldsID="1b41f0dc289cdf78f35ed8b496fef487" ns2:_="">
    <xsd:import namespace="72265db4-2fc8-4c24-a900-0834eac1ebd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265db4-2fc8-4c24-a900-0834eac1eb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BF439A3-4FF2-4842-9928-D7763B21BF5A}">
  <ds:schemaRefs>
    <ds:schemaRef ds:uri="72265db4-2fc8-4c24-a900-0834eac1ebd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FC8E783-0B35-482E-A28F-C95578317678}">
  <ds:schemaRefs>
    <ds:schemaRef ds:uri="http://schemas.microsoft.com/sharepoint/v3/contenttype/forms"/>
  </ds:schemaRefs>
</ds:datastoreItem>
</file>

<file path=customXml/itemProps3.xml><?xml version="1.0" encoding="utf-8"?>
<ds:datastoreItem xmlns:ds="http://schemas.openxmlformats.org/officeDocument/2006/customXml" ds:itemID="{5273265B-1B50-4755-A030-23019AAE4D42}">
  <ds:schemaRefs>
    <ds:schemaRef ds:uri="72265db4-2fc8-4c24-a900-0834eac1ebd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Senior Design VDR</Template>
  <TotalTime>0</TotalTime>
  <Words>1599</Words>
  <Application>Microsoft Office PowerPoint</Application>
  <PresentationFormat>Widescreen</PresentationFormat>
  <Paragraphs>292</Paragraphs>
  <Slides>35</Slides>
  <Notes>9</Notes>
  <HiddenSlides>19</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35</vt:i4>
      </vt:variant>
    </vt:vector>
  </HeadingPairs>
  <TitlesOfParts>
    <vt:vector size="43" baseType="lpstr">
      <vt:lpstr>Arial</vt:lpstr>
      <vt:lpstr>Calibri</vt:lpstr>
      <vt:lpstr>Helvetica</vt:lpstr>
      <vt:lpstr>Helvetica Neue</vt:lpstr>
      <vt:lpstr>Source Sans Pro Black</vt:lpstr>
      <vt:lpstr>Times New Roman</vt:lpstr>
      <vt:lpstr>Senior Design VDR</vt:lpstr>
      <vt:lpstr>EML 4551-2 2019 Widescreen 190128</vt:lpstr>
      <vt:lpstr>PowerPoint Presentation</vt:lpstr>
      <vt:lpstr>Team 504 Introductions</vt:lpstr>
      <vt:lpstr>Sponsor and Advisor</vt:lpstr>
      <vt:lpstr>1st Semester Progress</vt:lpstr>
      <vt:lpstr>Project Scope</vt:lpstr>
      <vt:lpstr>Updated Critical Targets and Metrics</vt:lpstr>
      <vt:lpstr>Concept Generation</vt:lpstr>
      <vt:lpstr>Chosen Design – Polar Control</vt:lpstr>
      <vt:lpstr>Winter Break Updates</vt:lpstr>
      <vt:lpstr>Concentric Surface Design</vt:lpstr>
      <vt:lpstr>Remaining Considerations</vt:lpstr>
      <vt:lpstr>3D Printing and Prototyping</vt:lpstr>
      <vt:lpstr>Gap Handling</vt:lpstr>
      <vt:lpstr>Benchtop Testing</vt:lpstr>
      <vt:lpstr>Future Work</vt:lpstr>
      <vt:lpstr>PowerPoint Presentation</vt:lpstr>
      <vt:lpstr>Project Description and Key Goals</vt:lpstr>
      <vt:lpstr>Market</vt:lpstr>
      <vt:lpstr>Assumptions</vt:lpstr>
      <vt:lpstr>Stakeholders</vt:lpstr>
      <vt:lpstr>Customer Needs</vt:lpstr>
      <vt:lpstr>Customer Needs</vt:lpstr>
      <vt:lpstr>Customer Needs</vt:lpstr>
      <vt:lpstr>Functional Decomposition</vt:lpstr>
      <vt:lpstr>Functional Decomposition</vt:lpstr>
      <vt:lpstr>Functional Decomposition</vt:lpstr>
      <vt:lpstr>Functional Decomposition</vt:lpstr>
      <vt:lpstr>Color Palette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Noah Moffeit</dc:creator>
  <cp:lastModifiedBy>Robert Smith</cp:lastModifiedBy>
  <cp:revision>1</cp:revision>
  <dcterms:created xsi:type="dcterms:W3CDTF">2021-10-29T17:48:30Z</dcterms:created>
  <dcterms:modified xsi:type="dcterms:W3CDTF">2022-01-25T12:40:00Z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0x0101009E2659C8E6AA414E894E006C182B9E04</vt:lpwstr>
  </property>
</Properties>
</file>